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370" r:id="rId2"/>
    <p:sldId id="258" r:id="rId3"/>
    <p:sldId id="353" r:id="rId4"/>
    <p:sldId id="262" r:id="rId5"/>
    <p:sldId id="263" r:id="rId6"/>
    <p:sldId id="264" r:id="rId7"/>
    <p:sldId id="265" r:id="rId8"/>
    <p:sldId id="266" r:id="rId9"/>
    <p:sldId id="267" r:id="rId10"/>
    <p:sldId id="268" r:id="rId11"/>
    <p:sldId id="351" r:id="rId12"/>
    <p:sldId id="272" r:id="rId13"/>
    <p:sldId id="269" r:id="rId14"/>
    <p:sldId id="271" r:id="rId15"/>
    <p:sldId id="352" r:id="rId16"/>
    <p:sldId id="273" r:id="rId17"/>
    <p:sldId id="274" r:id="rId18"/>
    <p:sldId id="275" r:id="rId19"/>
    <p:sldId id="276" r:id="rId20"/>
    <p:sldId id="278" r:id="rId21"/>
    <p:sldId id="279" r:id="rId22"/>
    <p:sldId id="280" r:id="rId23"/>
    <p:sldId id="281" r:id="rId24"/>
    <p:sldId id="283" r:id="rId25"/>
    <p:sldId id="282"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7" r:id="rId39"/>
    <p:sldId id="296" r:id="rId40"/>
    <p:sldId id="298" r:id="rId41"/>
    <p:sldId id="299" r:id="rId42"/>
    <p:sldId id="300" r:id="rId43"/>
    <p:sldId id="301" r:id="rId44"/>
    <p:sldId id="307" r:id="rId45"/>
    <p:sldId id="308" r:id="rId46"/>
    <p:sldId id="309" r:id="rId47"/>
    <p:sldId id="310" r:id="rId48"/>
    <p:sldId id="311" r:id="rId49"/>
    <p:sldId id="302" r:id="rId50"/>
    <p:sldId id="303" r:id="rId51"/>
    <p:sldId id="304" r:id="rId52"/>
    <p:sldId id="305" r:id="rId53"/>
    <p:sldId id="306" r:id="rId54"/>
    <p:sldId id="312" r:id="rId55"/>
    <p:sldId id="313" r:id="rId56"/>
    <p:sldId id="314" r:id="rId57"/>
    <p:sldId id="315" r:id="rId58"/>
    <p:sldId id="316" r:id="rId59"/>
    <p:sldId id="318" r:id="rId60"/>
    <p:sldId id="317" r:id="rId61"/>
    <p:sldId id="319" r:id="rId62"/>
    <p:sldId id="320" r:id="rId63"/>
    <p:sldId id="321" r:id="rId64"/>
    <p:sldId id="322" r:id="rId65"/>
    <p:sldId id="329" r:id="rId66"/>
    <p:sldId id="323" r:id="rId67"/>
    <p:sldId id="324" r:id="rId68"/>
    <p:sldId id="325" r:id="rId69"/>
    <p:sldId id="326" r:id="rId70"/>
    <p:sldId id="327" r:id="rId71"/>
    <p:sldId id="328" r:id="rId72"/>
    <p:sldId id="349" r:id="rId73"/>
    <p:sldId id="330" r:id="rId74"/>
    <p:sldId id="331" r:id="rId75"/>
    <p:sldId id="332" r:id="rId76"/>
    <p:sldId id="333" r:id="rId77"/>
    <p:sldId id="334" r:id="rId78"/>
    <p:sldId id="335" r:id="rId79"/>
    <p:sldId id="336" r:id="rId80"/>
    <p:sldId id="339" r:id="rId81"/>
    <p:sldId id="337" r:id="rId82"/>
    <p:sldId id="338" r:id="rId83"/>
    <p:sldId id="340" r:id="rId84"/>
    <p:sldId id="341" r:id="rId85"/>
    <p:sldId id="342" r:id="rId86"/>
    <p:sldId id="344" r:id="rId87"/>
    <p:sldId id="343" r:id="rId88"/>
    <p:sldId id="345" r:id="rId89"/>
    <p:sldId id="277" r:id="rId90"/>
    <p:sldId id="346" r:id="rId91"/>
    <p:sldId id="348" r:id="rId92"/>
    <p:sldId id="347" r:id="rId93"/>
    <p:sldId id="350" r:id="rId94"/>
    <p:sldId id="259" r:id="rId95"/>
    <p:sldId id="261" r:id="rId96"/>
    <p:sldId id="270"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B995"/>
    <a:srgbClr val="042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0.svg"/></Relationships>
</file>

<file path=ppt/diagrams/_rels/data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0.svg"/></Relationships>
</file>

<file path=ppt/diagrams/_rels/data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0.svg"/></Relationships>
</file>

<file path=ppt/diagrams/_rels/data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0.svg"/></Relationships>
</file>

<file path=ppt/diagrams/_rels/data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0.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0.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0.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9B4BC-5CC8-4F44-87DB-7F29C427433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08CB8C1-C8F3-4A85-BCE1-0CD8F816547F}">
      <dgm:prSet/>
      <dgm:spPr/>
      <dgm:t>
        <a:bodyPr/>
        <a:lstStyle/>
        <a:p>
          <a:r>
            <a:rPr lang="en-US"/>
            <a:t>İşletmenizin faaliyetlerinin ISO 13485 kapsamındaki ana alanları şunları içerir:</a:t>
          </a:r>
        </a:p>
      </dgm:t>
    </dgm:pt>
    <dgm:pt modelId="{85D1C4F2-2518-473D-9351-616811089A19}" type="parTrans" cxnId="{B56D4996-FE09-4649-A25B-0D6899A3CECE}">
      <dgm:prSet/>
      <dgm:spPr/>
      <dgm:t>
        <a:bodyPr/>
        <a:lstStyle/>
        <a:p>
          <a:endParaRPr lang="en-US"/>
        </a:p>
      </dgm:t>
    </dgm:pt>
    <dgm:pt modelId="{793DD904-76E2-4E6C-A539-EDB1857B57F8}" type="sibTrans" cxnId="{B56D4996-FE09-4649-A25B-0D6899A3CECE}">
      <dgm:prSet/>
      <dgm:spPr/>
      <dgm:t>
        <a:bodyPr/>
        <a:lstStyle/>
        <a:p>
          <a:endParaRPr lang="en-US"/>
        </a:p>
      </dgm:t>
    </dgm:pt>
    <dgm:pt modelId="{5420F357-56F4-40F2-BB0D-B3604E846E00}">
      <dgm:prSet/>
      <dgm:spPr/>
      <dgm:t>
        <a:bodyPr/>
        <a:lstStyle/>
        <a:p>
          <a:r>
            <a:rPr lang="en-US"/>
            <a:t>Kalite el kitabının oluşturulması, KYS içerisinde kullanılan yazılımların yönetimi ve belge/değişiklik kontrol süreçlerinizi tanımlama (Madde 4)</a:t>
          </a:r>
        </a:p>
      </dgm:t>
    </dgm:pt>
    <dgm:pt modelId="{95DE7538-31B6-483D-B7E8-DF54B204F5CD}" type="parTrans" cxnId="{F35FD6F0-7565-4393-ABD5-ED1A4F57D809}">
      <dgm:prSet/>
      <dgm:spPr/>
      <dgm:t>
        <a:bodyPr/>
        <a:lstStyle/>
        <a:p>
          <a:endParaRPr lang="en-US"/>
        </a:p>
      </dgm:t>
    </dgm:pt>
    <dgm:pt modelId="{DC3F149D-D1A9-44BF-9C3D-8A5476955756}" type="sibTrans" cxnId="{F35FD6F0-7565-4393-ABD5-ED1A4F57D809}">
      <dgm:prSet/>
      <dgm:spPr/>
      <dgm:t>
        <a:bodyPr/>
        <a:lstStyle/>
        <a:p>
          <a:endParaRPr lang="en-US"/>
        </a:p>
      </dgm:t>
    </dgm:pt>
    <dgm:pt modelId="{9345C736-4F5A-4235-A62F-6D67B25832DC}">
      <dgm:prSet/>
      <dgm:spPr/>
      <dgm:t>
        <a:bodyPr/>
        <a:lstStyle/>
        <a:p>
          <a:r>
            <a:rPr lang="en-US"/>
            <a:t>Bir kalite politikası ve hedefleri belirlemek gibi yönetim sorumluluklarının ve KYS planlamasının gözden geçirilmesi süreçleri. Aynı zamanda yönetimin gözden geçirme toplantıları sürecinin de gösterilmesi (Madde 5)</a:t>
          </a:r>
        </a:p>
      </dgm:t>
    </dgm:pt>
    <dgm:pt modelId="{6E7ACFDE-4CE4-4EFA-B6B3-9B64259E22CC}" type="parTrans" cxnId="{6CF762B7-842E-4953-A00D-4BD0F43814EF}">
      <dgm:prSet/>
      <dgm:spPr/>
      <dgm:t>
        <a:bodyPr/>
        <a:lstStyle/>
        <a:p>
          <a:endParaRPr lang="en-US"/>
        </a:p>
      </dgm:t>
    </dgm:pt>
    <dgm:pt modelId="{B111C1AF-71A8-4554-B0AF-D8C7C05AF895}" type="sibTrans" cxnId="{6CF762B7-842E-4953-A00D-4BD0F43814EF}">
      <dgm:prSet/>
      <dgm:spPr/>
      <dgm:t>
        <a:bodyPr/>
        <a:lstStyle/>
        <a:p>
          <a:endParaRPr lang="en-US"/>
        </a:p>
      </dgm:t>
    </dgm:pt>
    <dgm:pt modelId="{D0930DE5-02D5-4E72-A9E6-072617CABA83}">
      <dgm:prSet/>
      <dgm:spPr/>
      <dgm:t>
        <a:bodyPr/>
        <a:lstStyle/>
        <a:p>
          <a:r>
            <a:rPr lang="en-US"/>
            <a:t>İş ortamı, Altyapı, Çalışan eğitimi ve niteliklerinin yönetimi, İK kayıtlarınızın uyumluluk için yeterli olmasını sağlamak (Madde 6)</a:t>
          </a:r>
        </a:p>
      </dgm:t>
    </dgm:pt>
    <dgm:pt modelId="{0B7A887C-5215-4484-8EE9-1CB167CE24A4}" type="parTrans" cxnId="{62FD3012-1FCD-4CC7-B10A-16E9C1716284}">
      <dgm:prSet/>
      <dgm:spPr/>
      <dgm:t>
        <a:bodyPr/>
        <a:lstStyle/>
        <a:p>
          <a:endParaRPr lang="en-US"/>
        </a:p>
      </dgm:t>
    </dgm:pt>
    <dgm:pt modelId="{B62E3544-7CB5-472B-8578-DD30AD78338F}" type="sibTrans" cxnId="{62FD3012-1FCD-4CC7-B10A-16E9C1716284}">
      <dgm:prSet/>
      <dgm:spPr/>
      <dgm:t>
        <a:bodyPr/>
        <a:lstStyle/>
        <a:p>
          <a:endParaRPr lang="en-US"/>
        </a:p>
      </dgm:t>
    </dgm:pt>
    <dgm:pt modelId="{4D0352EF-022A-4841-9222-8BEE3FB70B33}">
      <dgm:prSet/>
      <dgm:spPr/>
      <dgm:t>
        <a:bodyPr/>
        <a:lstStyle/>
        <a:p>
          <a:r>
            <a:rPr lang="en-US"/>
            <a:t>Tedarikçi ürünlerinin değerlendirilmesi, tedarikçi değerlendirmesi, satın alma faaliyetleri, tasarım ve geliştirme, risk yönetimi vb. gibi ürün/hizmet veya yazılımla ilgili faaliyetlerin izlenmesi (Madde 7)</a:t>
          </a:r>
        </a:p>
      </dgm:t>
    </dgm:pt>
    <dgm:pt modelId="{933C9FB3-08D3-4562-8511-7C66FEE76DFA}" type="parTrans" cxnId="{152F7187-4639-438B-91E9-187FAADAABDB}">
      <dgm:prSet/>
      <dgm:spPr/>
      <dgm:t>
        <a:bodyPr/>
        <a:lstStyle/>
        <a:p>
          <a:endParaRPr lang="en-US"/>
        </a:p>
      </dgm:t>
    </dgm:pt>
    <dgm:pt modelId="{54C8E85B-60AE-45DE-A37D-E385A46F02E4}" type="sibTrans" cxnId="{152F7187-4639-438B-91E9-187FAADAABDB}">
      <dgm:prSet/>
      <dgm:spPr/>
      <dgm:t>
        <a:bodyPr/>
        <a:lstStyle/>
        <a:p>
          <a:endParaRPr lang="en-US"/>
        </a:p>
      </dgm:t>
    </dgm:pt>
    <dgm:pt modelId="{68985D2A-FFDD-4EDE-8464-799004270BBE}">
      <dgm:prSet/>
      <dgm:spPr/>
      <dgm:t>
        <a:bodyPr/>
        <a:lstStyle/>
        <a:p>
          <a:r>
            <a:rPr lang="en-US"/>
            <a:t>Uygunsuzluklar ve CAPA'lar yoluyla sürekli iyileştirme, müşteri şikayetlerini/geri bildirimlerini ve iç denetimlerinizi yürütme(Madde 8)</a:t>
          </a:r>
        </a:p>
      </dgm:t>
    </dgm:pt>
    <dgm:pt modelId="{1F860781-3E0D-4793-96FA-AAC27FB00CE8}" type="parTrans" cxnId="{8991B294-A46A-49CC-9C90-1A21A940DDD0}">
      <dgm:prSet/>
      <dgm:spPr/>
      <dgm:t>
        <a:bodyPr/>
        <a:lstStyle/>
        <a:p>
          <a:endParaRPr lang="en-US"/>
        </a:p>
      </dgm:t>
    </dgm:pt>
    <dgm:pt modelId="{3AA62365-F6E2-49DD-80E1-D151515E6DBD}" type="sibTrans" cxnId="{8991B294-A46A-49CC-9C90-1A21A940DDD0}">
      <dgm:prSet/>
      <dgm:spPr/>
      <dgm:t>
        <a:bodyPr/>
        <a:lstStyle/>
        <a:p>
          <a:endParaRPr lang="en-US"/>
        </a:p>
      </dgm:t>
    </dgm:pt>
    <dgm:pt modelId="{6135AC55-A4D3-4F2C-B645-7692F023C05B}" type="pres">
      <dgm:prSet presAssocID="{7F99B4BC-5CC8-4F44-87DB-7F29C4274339}" presName="diagram" presStyleCnt="0">
        <dgm:presLayoutVars>
          <dgm:dir/>
          <dgm:resizeHandles val="exact"/>
        </dgm:presLayoutVars>
      </dgm:prSet>
      <dgm:spPr/>
    </dgm:pt>
    <dgm:pt modelId="{7189EC41-E2D5-430A-A667-9DB700D267AE}" type="pres">
      <dgm:prSet presAssocID="{C08CB8C1-C8F3-4A85-BCE1-0CD8F816547F}" presName="node" presStyleLbl="node1" presStyleIdx="0" presStyleCnt="6">
        <dgm:presLayoutVars>
          <dgm:bulletEnabled val="1"/>
        </dgm:presLayoutVars>
      </dgm:prSet>
      <dgm:spPr/>
    </dgm:pt>
    <dgm:pt modelId="{C856B460-89F9-4098-92B6-F2C653BB8904}" type="pres">
      <dgm:prSet presAssocID="{793DD904-76E2-4E6C-A539-EDB1857B57F8}" presName="sibTrans" presStyleCnt="0"/>
      <dgm:spPr/>
    </dgm:pt>
    <dgm:pt modelId="{6F36FA51-AB5B-4B11-9C6E-FC5C7318692B}" type="pres">
      <dgm:prSet presAssocID="{5420F357-56F4-40F2-BB0D-B3604E846E00}" presName="node" presStyleLbl="node1" presStyleIdx="1" presStyleCnt="6">
        <dgm:presLayoutVars>
          <dgm:bulletEnabled val="1"/>
        </dgm:presLayoutVars>
      </dgm:prSet>
      <dgm:spPr/>
    </dgm:pt>
    <dgm:pt modelId="{DEC5B967-2E04-4AC8-A111-F41C513AE884}" type="pres">
      <dgm:prSet presAssocID="{DC3F149D-D1A9-44BF-9C3D-8A5476955756}" presName="sibTrans" presStyleCnt="0"/>
      <dgm:spPr/>
    </dgm:pt>
    <dgm:pt modelId="{1751CBB7-4A83-4689-8EF0-ECD83A4B0FF0}" type="pres">
      <dgm:prSet presAssocID="{9345C736-4F5A-4235-A62F-6D67B25832DC}" presName="node" presStyleLbl="node1" presStyleIdx="2" presStyleCnt="6">
        <dgm:presLayoutVars>
          <dgm:bulletEnabled val="1"/>
        </dgm:presLayoutVars>
      </dgm:prSet>
      <dgm:spPr/>
    </dgm:pt>
    <dgm:pt modelId="{3BA795AD-C6E5-4194-8A71-0E53AD45076E}" type="pres">
      <dgm:prSet presAssocID="{B111C1AF-71A8-4554-B0AF-D8C7C05AF895}" presName="sibTrans" presStyleCnt="0"/>
      <dgm:spPr/>
    </dgm:pt>
    <dgm:pt modelId="{C667474A-4889-4D29-BA5A-A47C91A32352}" type="pres">
      <dgm:prSet presAssocID="{D0930DE5-02D5-4E72-A9E6-072617CABA83}" presName="node" presStyleLbl="node1" presStyleIdx="3" presStyleCnt="6">
        <dgm:presLayoutVars>
          <dgm:bulletEnabled val="1"/>
        </dgm:presLayoutVars>
      </dgm:prSet>
      <dgm:spPr/>
    </dgm:pt>
    <dgm:pt modelId="{3090C30A-CA68-431B-9A38-AD42BBD3E60C}" type="pres">
      <dgm:prSet presAssocID="{B62E3544-7CB5-472B-8578-DD30AD78338F}" presName="sibTrans" presStyleCnt="0"/>
      <dgm:spPr/>
    </dgm:pt>
    <dgm:pt modelId="{D6C8522F-7045-4157-8740-4E0F3E9F9DFD}" type="pres">
      <dgm:prSet presAssocID="{4D0352EF-022A-4841-9222-8BEE3FB70B33}" presName="node" presStyleLbl="node1" presStyleIdx="4" presStyleCnt="6">
        <dgm:presLayoutVars>
          <dgm:bulletEnabled val="1"/>
        </dgm:presLayoutVars>
      </dgm:prSet>
      <dgm:spPr/>
    </dgm:pt>
    <dgm:pt modelId="{CF519418-ED09-49CF-BFD0-4A621D126B78}" type="pres">
      <dgm:prSet presAssocID="{54C8E85B-60AE-45DE-A37D-E385A46F02E4}" presName="sibTrans" presStyleCnt="0"/>
      <dgm:spPr/>
    </dgm:pt>
    <dgm:pt modelId="{551CCC03-DE6D-4999-85D4-76B5B0CC5FB9}" type="pres">
      <dgm:prSet presAssocID="{68985D2A-FFDD-4EDE-8464-799004270BBE}" presName="node" presStyleLbl="node1" presStyleIdx="5" presStyleCnt="6">
        <dgm:presLayoutVars>
          <dgm:bulletEnabled val="1"/>
        </dgm:presLayoutVars>
      </dgm:prSet>
      <dgm:spPr/>
    </dgm:pt>
  </dgm:ptLst>
  <dgm:cxnLst>
    <dgm:cxn modelId="{31537800-DD05-4907-AB0E-ACCAFA3E1EA5}" type="presOf" srcId="{4D0352EF-022A-4841-9222-8BEE3FB70B33}" destId="{D6C8522F-7045-4157-8740-4E0F3E9F9DFD}" srcOrd="0" destOrd="0" presId="urn:microsoft.com/office/officeart/2005/8/layout/default"/>
    <dgm:cxn modelId="{62FD3012-1FCD-4CC7-B10A-16E9C1716284}" srcId="{7F99B4BC-5CC8-4F44-87DB-7F29C4274339}" destId="{D0930DE5-02D5-4E72-A9E6-072617CABA83}" srcOrd="3" destOrd="0" parTransId="{0B7A887C-5215-4484-8EE9-1CB167CE24A4}" sibTransId="{B62E3544-7CB5-472B-8578-DD30AD78338F}"/>
    <dgm:cxn modelId="{0E684D14-53BA-4ADA-BB06-646E29890E17}" type="presOf" srcId="{7F99B4BC-5CC8-4F44-87DB-7F29C4274339}" destId="{6135AC55-A4D3-4F2C-B645-7692F023C05B}" srcOrd="0" destOrd="0" presId="urn:microsoft.com/office/officeart/2005/8/layout/default"/>
    <dgm:cxn modelId="{524B4B41-33F6-45FE-8C3F-C41EC9E895CE}" type="presOf" srcId="{5420F357-56F4-40F2-BB0D-B3604E846E00}" destId="{6F36FA51-AB5B-4B11-9C6E-FC5C7318692B}" srcOrd="0" destOrd="0" presId="urn:microsoft.com/office/officeart/2005/8/layout/default"/>
    <dgm:cxn modelId="{02A9EB4D-BE8D-4588-B5B5-397DB3F63E27}" type="presOf" srcId="{68985D2A-FFDD-4EDE-8464-799004270BBE}" destId="{551CCC03-DE6D-4999-85D4-76B5B0CC5FB9}" srcOrd="0" destOrd="0" presId="urn:microsoft.com/office/officeart/2005/8/layout/default"/>
    <dgm:cxn modelId="{06144284-43AE-4246-8973-8F469324CF7D}" type="presOf" srcId="{C08CB8C1-C8F3-4A85-BCE1-0CD8F816547F}" destId="{7189EC41-E2D5-430A-A667-9DB700D267AE}" srcOrd="0" destOrd="0" presId="urn:microsoft.com/office/officeart/2005/8/layout/default"/>
    <dgm:cxn modelId="{152F7187-4639-438B-91E9-187FAADAABDB}" srcId="{7F99B4BC-5CC8-4F44-87DB-7F29C4274339}" destId="{4D0352EF-022A-4841-9222-8BEE3FB70B33}" srcOrd="4" destOrd="0" parTransId="{933C9FB3-08D3-4562-8511-7C66FEE76DFA}" sibTransId="{54C8E85B-60AE-45DE-A37D-E385A46F02E4}"/>
    <dgm:cxn modelId="{8991B294-A46A-49CC-9C90-1A21A940DDD0}" srcId="{7F99B4BC-5CC8-4F44-87DB-7F29C4274339}" destId="{68985D2A-FFDD-4EDE-8464-799004270BBE}" srcOrd="5" destOrd="0" parTransId="{1F860781-3E0D-4793-96FA-AAC27FB00CE8}" sibTransId="{3AA62365-F6E2-49DD-80E1-D151515E6DBD}"/>
    <dgm:cxn modelId="{B56D4996-FE09-4649-A25B-0D6899A3CECE}" srcId="{7F99B4BC-5CC8-4F44-87DB-7F29C4274339}" destId="{C08CB8C1-C8F3-4A85-BCE1-0CD8F816547F}" srcOrd="0" destOrd="0" parTransId="{85D1C4F2-2518-473D-9351-616811089A19}" sibTransId="{793DD904-76E2-4E6C-A539-EDB1857B57F8}"/>
    <dgm:cxn modelId="{6CF762B7-842E-4953-A00D-4BD0F43814EF}" srcId="{7F99B4BC-5CC8-4F44-87DB-7F29C4274339}" destId="{9345C736-4F5A-4235-A62F-6D67B25832DC}" srcOrd="2" destOrd="0" parTransId="{6E7ACFDE-4CE4-4EFA-B6B3-9B64259E22CC}" sibTransId="{B111C1AF-71A8-4554-B0AF-D8C7C05AF895}"/>
    <dgm:cxn modelId="{EF4418E1-5E92-4AAC-9FB6-62D5D0E33E10}" type="presOf" srcId="{D0930DE5-02D5-4E72-A9E6-072617CABA83}" destId="{C667474A-4889-4D29-BA5A-A47C91A32352}" srcOrd="0" destOrd="0" presId="urn:microsoft.com/office/officeart/2005/8/layout/default"/>
    <dgm:cxn modelId="{F541BFE5-0F45-4AE4-84BB-E417D4A4F553}" type="presOf" srcId="{9345C736-4F5A-4235-A62F-6D67B25832DC}" destId="{1751CBB7-4A83-4689-8EF0-ECD83A4B0FF0}" srcOrd="0" destOrd="0" presId="urn:microsoft.com/office/officeart/2005/8/layout/default"/>
    <dgm:cxn modelId="{F35FD6F0-7565-4393-ABD5-ED1A4F57D809}" srcId="{7F99B4BC-5CC8-4F44-87DB-7F29C4274339}" destId="{5420F357-56F4-40F2-BB0D-B3604E846E00}" srcOrd="1" destOrd="0" parTransId="{95DE7538-31B6-483D-B7E8-DF54B204F5CD}" sibTransId="{DC3F149D-D1A9-44BF-9C3D-8A5476955756}"/>
    <dgm:cxn modelId="{C1CEC8E0-E618-43E4-83A1-8026FCBCA5A3}" type="presParOf" srcId="{6135AC55-A4D3-4F2C-B645-7692F023C05B}" destId="{7189EC41-E2D5-430A-A667-9DB700D267AE}" srcOrd="0" destOrd="0" presId="urn:microsoft.com/office/officeart/2005/8/layout/default"/>
    <dgm:cxn modelId="{51D8CA6D-FBD0-4651-A82D-1B64CE392CAA}" type="presParOf" srcId="{6135AC55-A4D3-4F2C-B645-7692F023C05B}" destId="{C856B460-89F9-4098-92B6-F2C653BB8904}" srcOrd="1" destOrd="0" presId="urn:microsoft.com/office/officeart/2005/8/layout/default"/>
    <dgm:cxn modelId="{0205328C-E2E7-47E7-A640-BB419F0B9C2C}" type="presParOf" srcId="{6135AC55-A4D3-4F2C-B645-7692F023C05B}" destId="{6F36FA51-AB5B-4B11-9C6E-FC5C7318692B}" srcOrd="2" destOrd="0" presId="urn:microsoft.com/office/officeart/2005/8/layout/default"/>
    <dgm:cxn modelId="{F7230BC7-E281-4C74-8ED3-B23D9B336870}" type="presParOf" srcId="{6135AC55-A4D3-4F2C-B645-7692F023C05B}" destId="{DEC5B967-2E04-4AC8-A111-F41C513AE884}" srcOrd="3" destOrd="0" presId="urn:microsoft.com/office/officeart/2005/8/layout/default"/>
    <dgm:cxn modelId="{4C2F86DC-A2DF-40DE-9DDC-C111A6386507}" type="presParOf" srcId="{6135AC55-A4D3-4F2C-B645-7692F023C05B}" destId="{1751CBB7-4A83-4689-8EF0-ECD83A4B0FF0}" srcOrd="4" destOrd="0" presId="urn:microsoft.com/office/officeart/2005/8/layout/default"/>
    <dgm:cxn modelId="{44037C40-A096-4828-B34C-95F99C87CE47}" type="presParOf" srcId="{6135AC55-A4D3-4F2C-B645-7692F023C05B}" destId="{3BA795AD-C6E5-4194-8A71-0E53AD45076E}" srcOrd="5" destOrd="0" presId="urn:microsoft.com/office/officeart/2005/8/layout/default"/>
    <dgm:cxn modelId="{94C7A0FE-715F-4B9D-B98C-053B978A4E23}" type="presParOf" srcId="{6135AC55-A4D3-4F2C-B645-7692F023C05B}" destId="{C667474A-4889-4D29-BA5A-A47C91A32352}" srcOrd="6" destOrd="0" presId="urn:microsoft.com/office/officeart/2005/8/layout/default"/>
    <dgm:cxn modelId="{F7D546B9-930B-45F6-B6F5-AD722FB7AB4E}" type="presParOf" srcId="{6135AC55-A4D3-4F2C-B645-7692F023C05B}" destId="{3090C30A-CA68-431B-9A38-AD42BBD3E60C}" srcOrd="7" destOrd="0" presId="urn:microsoft.com/office/officeart/2005/8/layout/default"/>
    <dgm:cxn modelId="{D91B3720-296A-4C0B-991F-E09030BFBC6E}" type="presParOf" srcId="{6135AC55-A4D3-4F2C-B645-7692F023C05B}" destId="{D6C8522F-7045-4157-8740-4E0F3E9F9DFD}" srcOrd="8" destOrd="0" presId="urn:microsoft.com/office/officeart/2005/8/layout/default"/>
    <dgm:cxn modelId="{03C29D9D-F41F-4EC5-B3A3-B2DBCE65C62D}" type="presParOf" srcId="{6135AC55-A4D3-4F2C-B645-7692F023C05B}" destId="{CF519418-ED09-49CF-BFD0-4A621D126B78}" srcOrd="9" destOrd="0" presId="urn:microsoft.com/office/officeart/2005/8/layout/default"/>
    <dgm:cxn modelId="{F4D110CC-429B-4BF8-9A7E-C0498E547ED7}" type="presParOf" srcId="{6135AC55-A4D3-4F2C-B645-7692F023C05B}" destId="{551CCC03-DE6D-4999-85D4-76B5B0CC5FB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3EDA64-D921-4A5A-B1FD-8FCE204F18D8}" type="doc">
      <dgm:prSet loTypeId="urn:microsoft.com/office/officeart/2018/2/layout/IconVerticalSolidList" loCatId="icon" qsTypeId="urn:microsoft.com/office/officeart/2005/8/quickstyle/simple5" qsCatId="simple" csTypeId="urn:microsoft.com/office/officeart/2005/8/colors/accent1_2" csCatId="accent1" phldr="1"/>
      <dgm:spPr/>
      <dgm:t>
        <a:bodyPr/>
        <a:lstStyle/>
        <a:p>
          <a:endParaRPr lang="en-US"/>
        </a:p>
      </dgm:t>
    </dgm:pt>
    <dgm:pt modelId="{D3EDEF77-0459-41D9-8326-B3A8CF324A02}">
      <dgm:prSet/>
      <dgm:spPr/>
      <dgm:t>
        <a:bodyPr/>
        <a:lstStyle/>
        <a:p>
          <a:pPr>
            <a:lnSpc>
              <a:spcPct val="100000"/>
            </a:lnSpc>
          </a:pPr>
          <a:r>
            <a:rPr lang="en-US" dirty="0"/>
            <a:t>3. </a:t>
          </a:r>
          <a:r>
            <a:rPr lang="en-US" dirty="0" err="1"/>
            <a:t>Kontrollerin</a:t>
          </a:r>
          <a:r>
            <a:rPr lang="en-US" dirty="0"/>
            <a:t> </a:t>
          </a:r>
          <a:r>
            <a:rPr lang="en-US" dirty="0" err="1"/>
            <a:t>Sonuçlandırılması</a:t>
          </a:r>
          <a:r>
            <a:rPr lang="en-US" dirty="0"/>
            <a:t> [</a:t>
          </a:r>
          <a:r>
            <a:rPr lang="en-US" dirty="0" err="1"/>
            <a:t>Satın</a:t>
          </a:r>
          <a:r>
            <a:rPr lang="en-US" dirty="0"/>
            <a:t> Alma, Kabul </a:t>
          </a:r>
          <a:r>
            <a:rPr lang="en-US" dirty="0" err="1"/>
            <a:t>Kontrolleri</a:t>
          </a:r>
          <a:r>
            <a:rPr lang="en-US" dirty="0"/>
            <a:t> ve </a:t>
          </a:r>
          <a:r>
            <a:rPr lang="en-US" dirty="0" err="1"/>
            <a:t>Doğrulamalar</a:t>
          </a:r>
          <a:r>
            <a:rPr lang="en-US" dirty="0"/>
            <a:t>]</a:t>
          </a:r>
        </a:p>
      </dgm:t>
    </dgm:pt>
    <dgm:pt modelId="{43F0E625-CE27-4183-9EF3-51A0BB0E1374}" type="parTrans" cxnId="{9BF0FCD8-654B-458F-9965-771BAA4206EE}">
      <dgm:prSet/>
      <dgm:spPr/>
      <dgm:t>
        <a:bodyPr/>
        <a:lstStyle/>
        <a:p>
          <a:endParaRPr lang="en-US"/>
        </a:p>
      </dgm:t>
    </dgm:pt>
    <dgm:pt modelId="{FB730E2D-4C3B-4C5B-89C3-2BF5CEBD5A3F}" type="sibTrans" cxnId="{9BF0FCD8-654B-458F-9965-771BAA4206EE}">
      <dgm:prSet/>
      <dgm:spPr/>
      <dgm:t>
        <a:bodyPr/>
        <a:lstStyle/>
        <a:p>
          <a:endParaRPr lang="en-US"/>
        </a:p>
      </dgm:t>
    </dgm:pt>
    <dgm:pt modelId="{07038D39-1D78-4A10-B190-CEE56FE9BE74}">
      <dgm:prSet custT="1"/>
      <dgm:spPr/>
      <dgm:t>
        <a:bodyPr/>
        <a:lstStyle/>
        <a:p>
          <a:pPr>
            <a:lnSpc>
              <a:spcPct val="100000"/>
            </a:lnSpc>
          </a:pPr>
          <a:r>
            <a:rPr lang="en-US" sz="1600" dirty="0"/>
            <a:t>Bu </a:t>
          </a:r>
          <a:r>
            <a:rPr lang="en-US" sz="1600" dirty="0" err="1"/>
            <a:t>aşamadaya</a:t>
          </a:r>
          <a:r>
            <a:rPr lang="en-US" sz="1600" dirty="0"/>
            <a:t> </a:t>
          </a:r>
          <a:r>
            <a:rPr lang="en-US" sz="1600" dirty="0" err="1"/>
            <a:t>kadar</a:t>
          </a:r>
          <a:r>
            <a:rPr lang="en-US" sz="1600" dirty="0"/>
            <a:t> </a:t>
          </a:r>
          <a:r>
            <a:rPr lang="en-US" sz="1600" dirty="0" err="1"/>
            <a:t>yapılan</a:t>
          </a:r>
          <a:r>
            <a:rPr lang="en-US" sz="1600" dirty="0"/>
            <a:t> </a:t>
          </a:r>
          <a:r>
            <a:rPr lang="en-US" sz="1600" dirty="0" err="1"/>
            <a:t>gözden</a:t>
          </a:r>
          <a:r>
            <a:rPr lang="en-US" sz="1600" dirty="0"/>
            <a:t> </a:t>
          </a:r>
          <a:r>
            <a:rPr lang="en-US" sz="1600" dirty="0" err="1"/>
            <a:t>geçirme</a:t>
          </a:r>
          <a:r>
            <a:rPr lang="en-US" sz="1600" dirty="0"/>
            <a:t> ve </a:t>
          </a:r>
          <a:r>
            <a:rPr lang="en-US" sz="1600" dirty="0" err="1"/>
            <a:t>kabul</a:t>
          </a:r>
          <a:r>
            <a:rPr lang="en-US" sz="1600" dirty="0"/>
            <a:t> </a:t>
          </a:r>
          <a:r>
            <a:rPr lang="en-US" sz="1600" dirty="0" err="1"/>
            <a:t>kararını</a:t>
          </a:r>
          <a:r>
            <a:rPr lang="en-US" sz="1600" dirty="0"/>
            <a:t> </a:t>
          </a:r>
          <a:r>
            <a:rPr lang="en-US" sz="1600" dirty="0" err="1"/>
            <a:t>veren</a:t>
          </a:r>
          <a:r>
            <a:rPr lang="en-US" sz="1600" dirty="0"/>
            <a:t> </a:t>
          </a:r>
          <a:r>
            <a:rPr lang="en-US" sz="1600" dirty="0" err="1"/>
            <a:t>kayıtlar</a:t>
          </a:r>
          <a:r>
            <a:rPr lang="en-US" sz="1600" dirty="0"/>
            <a:t> </a:t>
          </a:r>
          <a:r>
            <a:rPr lang="en-US" sz="1600" dirty="0" err="1"/>
            <a:t>tutulmalıdır</a:t>
          </a:r>
          <a:r>
            <a:rPr lang="en-US" sz="1600" dirty="0"/>
            <a:t>.</a:t>
          </a:r>
          <a:endParaRPr lang="en-US" sz="1400" dirty="0"/>
        </a:p>
      </dgm:t>
    </dgm:pt>
    <dgm:pt modelId="{DB518A52-11EB-4B61-9DDE-C99067B68585}" type="parTrans" cxnId="{427C3877-9A7D-4AE7-B815-147C6F523880}">
      <dgm:prSet/>
      <dgm:spPr/>
      <dgm:t>
        <a:bodyPr/>
        <a:lstStyle/>
        <a:p>
          <a:endParaRPr lang="en-US"/>
        </a:p>
      </dgm:t>
    </dgm:pt>
    <dgm:pt modelId="{11BBD832-1937-4611-A405-76A789066171}" type="sibTrans" cxnId="{427C3877-9A7D-4AE7-B815-147C6F523880}">
      <dgm:prSet/>
      <dgm:spPr/>
      <dgm:t>
        <a:bodyPr/>
        <a:lstStyle/>
        <a:p>
          <a:endParaRPr lang="en-US"/>
        </a:p>
      </dgm:t>
    </dgm:pt>
    <dgm:pt modelId="{71317918-0FB7-4C84-A47D-92B47FD10751}" type="pres">
      <dgm:prSet presAssocID="{713EDA64-D921-4A5A-B1FD-8FCE204F18D8}" presName="root" presStyleCnt="0">
        <dgm:presLayoutVars>
          <dgm:dir/>
          <dgm:resizeHandles val="exact"/>
        </dgm:presLayoutVars>
      </dgm:prSet>
      <dgm:spPr/>
    </dgm:pt>
    <dgm:pt modelId="{E4A1D0D9-40BE-42FE-B276-A034A26252E9}" type="pres">
      <dgm:prSet presAssocID="{D3EDEF77-0459-41D9-8326-B3A8CF324A02}" presName="compNode" presStyleCnt="0"/>
      <dgm:spPr/>
    </dgm:pt>
    <dgm:pt modelId="{6425546C-9B2D-428B-A0F3-9CB66AA40711}" type="pres">
      <dgm:prSet presAssocID="{D3EDEF77-0459-41D9-8326-B3A8CF324A02}" presName="bgRect" presStyleLbl="bgShp" presStyleIdx="0" presStyleCnt="2"/>
      <dgm:spPr/>
    </dgm:pt>
    <dgm:pt modelId="{C9FF9513-4C47-4A10-9C37-CAB929EFD965}" type="pres">
      <dgm:prSet presAssocID="{D3EDEF77-0459-41D9-8326-B3A8CF324A0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00CFD406-8B62-45CE-AC20-1210BFCBDD6B}" type="pres">
      <dgm:prSet presAssocID="{D3EDEF77-0459-41D9-8326-B3A8CF324A02}" presName="spaceRect" presStyleCnt="0"/>
      <dgm:spPr/>
    </dgm:pt>
    <dgm:pt modelId="{39502753-B29D-45E5-B967-6A18697FD102}" type="pres">
      <dgm:prSet presAssocID="{D3EDEF77-0459-41D9-8326-B3A8CF324A02}" presName="parTx" presStyleLbl="revTx" presStyleIdx="0" presStyleCnt="2">
        <dgm:presLayoutVars>
          <dgm:chMax val="0"/>
          <dgm:chPref val="0"/>
        </dgm:presLayoutVars>
      </dgm:prSet>
      <dgm:spPr/>
    </dgm:pt>
    <dgm:pt modelId="{8FFB4B3E-33AB-4EEB-AA14-B9276C749D3C}" type="pres">
      <dgm:prSet presAssocID="{FB730E2D-4C3B-4C5B-89C3-2BF5CEBD5A3F}" presName="sibTrans" presStyleCnt="0"/>
      <dgm:spPr/>
    </dgm:pt>
    <dgm:pt modelId="{56FF0695-262A-4D78-8A63-2E7C66FB1C1F}" type="pres">
      <dgm:prSet presAssocID="{07038D39-1D78-4A10-B190-CEE56FE9BE74}" presName="compNode" presStyleCnt="0"/>
      <dgm:spPr/>
    </dgm:pt>
    <dgm:pt modelId="{84E01FF7-99ED-4FCF-BE8F-28E9A833510F}" type="pres">
      <dgm:prSet presAssocID="{07038D39-1D78-4A10-B190-CEE56FE9BE74}" presName="bgRect" presStyleLbl="bgShp" presStyleIdx="1" presStyleCnt="2"/>
      <dgm:spPr/>
    </dgm:pt>
    <dgm:pt modelId="{DD07AD36-0E86-4A92-BDF4-6FDA26674858}" type="pres">
      <dgm:prSet presAssocID="{07038D39-1D78-4A10-B190-CEE56FE9BE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703AD627-C2CC-4573-BB29-71A3D7B6A223}" type="pres">
      <dgm:prSet presAssocID="{07038D39-1D78-4A10-B190-CEE56FE9BE74}" presName="spaceRect" presStyleCnt="0"/>
      <dgm:spPr/>
    </dgm:pt>
    <dgm:pt modelId="{E39F1401-9B17-42C3-B8C5-CFE385C778FC}" type="pres">
      <dgm:prSet presAssocID="{07038D39-1D78-4A10-B190-CEE56FE9BE74}" presName="parTx" presStyleLbl="revTx" presStyleIdx="1" presStyleCnt="2">
        <dgm:presLayoutVars>
          <dgm:chMax val="0"/>
          <dgm:chPref val="0"/>
        </dgm:presLayoutVars>
      </dgm:prSet>
      <dgm:spPr/>
    </dgm:pt>
  </dgm:ptLst>
  <dgm:cxnLst>
    <dgm:cxn modelId="{28A32516-75F8-459E-A2C0-C84D15EC9985}" type="presOf" srcId="{713EDA64-D921-4A5A-B1FD-8FCE204F18D8}" destId="{71317918-0FB7-4C84-A47D-92B47FD10751}" srcOrd="0" destOrd="0" presId="urn:microsoft.com/office/officeart/2018/2/layout/IconVerticalSolidList"/>
    <dgm:cxn modelId="{75E19630-B984-4350-8A89-9C622E7676DA}" type="presOf" srcId="{D3EDEF77-0459-41D9-8326-B3A8CF324A02}" destId="{39502753-B29D-45E5-B967-6A18697FD102}" srcOrd="0" destOrd="0" presId="urn:microsoft.com/office/officeart/2018/2/layout/IconVerticalSolidList"/>
    <dgm:cxn modelId="{427C3877-9A7D-4AE7-B815-147C6F523880}" srcId="{713EDA64-D921-4A5A-B1FD-8FCE204F18D8}" destId="{07038D39-1D78-4A10-B190-CEE56FE9BE74}" srcOrd="1" destOrd="0" parTransId="{DB518A52-11EB-4B61-9DDE-C99067B68585}" sibTransId="{11BBD832-1937-4611-A405-76A789066171}"/>
    <dgm:cxn modelId="{7F2403D6-0357-4DC3-AFD3-D4B65A2D4FAE}" type="presOf" srcId="{07038D39-1D78-4A10-B190-CEE56FE9BE74}" destId="{E39F1401-9B17-42C3-B8C5-CFE385C778FC}" srcOrd="0" destOrd="0" presId="urn:microsoft.com/office/officeart/2018/2/layout/IconVerticalSolidList"/>
    <dgm:cxn modelId="{9BF0FCD8-654B-458F-9965-771BAA4206EE}" srcId="{713EDA64-D921-4A5A-B1FD-8FCE204F18D8}" destId="{D3EDEF77-0459-41D9-8326-B3A8CF324A02}" srcOrd="0" destOrd="0" parTransId="{43F0E625-CE27-4183-9EF3-51A0BB0E1374}" sibTransId="{FB730E2D-4C3B-4C5B-89C3-2BF5CEBD5A3F}"/>
    <dgm:cxn modelId="{EBE3B389-3AD7-40A4-8F33-5AE5F4F46DFB}" type="presParOf" srcId="{71317918-0FB7-4C84-A47D-92B47FD10751}" destId="{E4A1D0D9-40BE-42FE-B276-A034A26252E9}" srcOrd="0" destOrd="0" presId="urn:microsoft.com/office/officeart/2018/2/layout/IconVerticalSolidList"/>
    <dgm:cxn modelId="{972E2D99-9935-4E6B-9A41-E2A6B1EB606D}" type="presParOf" srcId="{E4A1D0D9-40BE-42FE-B276-A034A26252E9}" destId="{6425546C-9B2D-428B-A0F3-9CB66AA40711}" srcOrd="0" destOrd="0" presId="urn:microsoft.com/office/officeart/2018/2/layout/IconVerticalSolidList"/>
    <dgm:cxn modelId="{71EE4111-E68F-4337-B024-E598C6363D41}" type="presParOf" srcId="{E4A1D0D9-40BE-42FE-B276-A034A26252E9}" destId="{C9FF9513-4C47-4A10-9C37-CAB929EFD965}" srcOrd="1" destOrd="0" presId="urn:microsoft.com/office/officeart/2018/2/layout/IconVerticalSolidList"/>
    <dgm:cxn modelId="{F5C8283E-951F-4959-A685-8A461F00CC1D}" type="presParOf" srcId="{E4A1D0D9-40BE-42FE-B276-A034A26252E9}" destId="{00CFD406-8B62-45CE-AC20-1210BFCBDD6B}" srcOrd="2" destOrd="0" presId="urn:microsoft.com/office/officeart/2018/2/layout/IconVerticalSolidList"/>
    <dgm:cxn modelId="{55A5B318-3794-4B7B-AC65-F358E8916373}" type="presParOf" srcId="{E4A1D0D9-40BE-42FE-B276-A034A26252E9}" destId="{39502753-B29D-45E5-B967-6A18697FD102}" srcOrd="3" destOrd="0" presId="urn:microsoft.com/office/officeart/2018/2/layout/IconVerticalSolidList"/>
    <dgm:cxn modelId="{38985854-7991-43A7-9D86-2E0DE661F4B6}" type="presParOf" srcId="{71317918-0FB7-4C84-A47D-92B47FD10751}" destId="{8FFB4B3E-33AB-4EEB-AA14-B9276C749D3C}" srcOrd="1" destOrd="0" presId="urn:microsoft.com/office/officeart/2018/2/layout/IconVerticalSolidList"/>
    <dgm:cxn modelId="{18D1BFE8-9F07-4A2F-A6EB-CFA11CCF27B3}" type="presParOf" srcId="{71317918-0FB7-4C84-A47D-92B47FD10751}" destId="{56FF0695-262A-4D78-8A63-2E7C66FB1C1F}" srcOrd="2" destOrd="0" presId="urn:microsoft.com/office/officeart/2018/2/layout/IconVerticalSolidList"/>
    <dgm:cxn modelId="{E5F97C5E-2522-4EDF-8593-F3567EE645FE}" type="presParOf" srcId="{56FF0695-262A-4D78-8A63-2E7C66FB1C1F}" destId="{84E01FF7-99ED-4FCF-BE8F-28E9A833510F}" srcOrd="0" destOrd="0" presId="urn:microsoft.com/office/officeart/2018/2/layout/IconVerticalSolidList"/>
    <dgm:cxn modelId="{84E0CD70-2FAD-4F88-96A1-2B36949EB948}" type="presParOf" srcId="{56FF0695-262A-4D78-8A63-2E7C66FB1C1F}" destId="{DD07AD36-0E86-4A92-BDF4-6FDA26674858}" srcOrd="1" destOrd="0" presId="urn:microsoft.com/office/officeart/2018/2/layout/IconVerticalSolidList"/>
    <dgm:cxn modelId="{F0EC34C5-8E16-498A-994C-CB7D39D730B7}" type="presParOf" srcId="{56FF0695-262A-4D78-8A63-2E7C66FB1C1F}" destId="{703AD627-C2CC-4573-BB29-71A3D7B6A223}" srcOrd="2" destOrd="0" presId="urn:microsoft.com/office/officeart/2018/2/layout/IconVerticalSolidList"/>
    <dgm:cxn modelId="{001231E8-7AE7-480F-9A7A-AA25A3A9979B}" type="presParOf" srcId="{56FF0695-262A-4D78-8A63-2E7C66FB1C1F}" destId="{E39F1401-9B17-42C3-B8C5-CFE385C778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40779D-AA8B-47CB-8F04-8CB1E3C01A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16B8200-D513-41A9-BF78-FD6652B15D5D}">
      <dgm:prSet phldrT="[Text]"/>
      <dgm:spPr/>
      <dgm:t>
        <a:bodyPr/>
        <a:lstStyle/>
        <a:p>
          <a:pPr>
            <a:buNone/>
          </a:pPr>
          <a:r>
            <a:rPr lang="en-US" dirty="0" err="1"/>
            <a:t>Kontratlar</a:t>
          </a:r>
          <a:r>
            <a:rPr lang="en-US" dirty="0"/>
            <a:t>, </a:t>
          </a:r>
          <a:r>
            <a:rPr lang="en-US" dirty="0" err="1"/>
            <a:t>Sipariş</a:t>
          </a:r>
          <a:r>
            <a:rPr lang="en-US" dirty="0"/>
            <a:t> </a:t>
          </a:r>
          <a:r>
            <a:rPr lang="en-US" dirty="0" err="1"/>
            <a:t>Formları</a:t>
          </a:r>
          <a:r>
            <a:rPr lang="en-US" dirty="0"/>
            <a:t> </a:t>
          </a:r>
          <a:r>
            <a:rPr lang="en-US" dirty="0" err="1"/>
            <a:t>hazır</a:t>
          </a:r>
          <a:r>
            <a:rPr lang="en-US" dirty="0"/>
            <a:t> </a:t>
          </a:r>
          <a:r>
            <a:rPr lang="en-US" dirty="0" err="1"/>
            <a:t>mı</a:t>
          </a:r>
          <a:r>
            <a:rPr lang="en-US" dirty="0"/>
            <a:t>?</a:t>
          </a:r>
        </a:p>
      </dgm:t>
    </dgm:pt>
    <dgm:pt modelId="{D0856B47-707C-4C8E-8535-9C75D9C595FF}" type="parTrans" cxnId="{F0D5BD7E-105B-4CCC-A28C-0113FC95A809}">
      <dgm:prSet/>
      <dgm:spPr/>
      <dgm:t>
        <a:bodyPr/>
        <a:lstStyle/>
        <a:p>
          <a:endParaRPr lang="en-US"/>
        </a:p>
      </dgm:t>
    </dgm:pt>
    <dgm:pt modelId="{D3B3962B-D84E-4840-B6D8-879B6731F6FA}" type="sibTrans" cxnId="{F0D5BD7E-105B-4CCC-A28C-0113FC95A809}">
      <dgm:prSet/>
      <dgm:spPr/>
      <dgm:t>
        <a:bodyPr/>
        <a:lstStyle/>
        <a:p>
          <a:endParaRPr lang="en-US"/>
        </a:p>
      </dgm:t>
    </dgm:pt>
    <dgm:pt modelId="{1763DA4B-1C94-402D-8C54-88C570D49B54}">
      <dgm:prSet phldrT="[Text]"/>
      <dgm:spPr/>
      <dgm:t>
        <a:bodyPr/>
        <a:lstStyle/>
        <a:p>
          <a:pPr>
            <a:buNone/>
          </a:pPr>
          <a:r>
            <a:rPr lang="en-US" dirty="0" err="1">
              <a:latin typeface="MetaSerifPro-Light"/>
              <a:ea typeface="Calibri" panose="020F0502020204030204" pitchFamily="34" charset="0"/>
              <a:cs typeface="Times New Roman" panose="02020603050405020304" pitchFamily="18" charset="0"/>
            </a:rPr>
            <a:t>Tedarik</a:t>
          </a:r>
          <a:r>
            <a:rPr lang="en-US" dirty="0">
              <a:latin typeface="MetaSerifPro-Light"/>
              <a:ea typeface="Calibri" panose="020F0502020204030204" pitchFamily="34" charset="0"/>
              <a:cs typeface="Times New Roman" panose="02020603050405020304" pitchFamily="18" charset="0"/>
            </a:rPr>
            <a:t> Kabul </a:t>
          </a:r>
          <a:r>
            <a:rPr lang="en-US" dirty="0" err="1">
              <a:latin typeface="MetaSerifPro-Light"/>
              <a:ea typeface="Calibri" panose="020F0502020204030204" pitchFamily="34" charset="0"/>
              <a:cs typeface="Times New Roman" panose="02020603050405020304" pitchFamily="18" charset="0"/>
            </a:rPr>
            <a:t>Prosedürü</a:t>
          </a:r>
          <a:r>
            <a:rPr lang="en-US" dirty="0">
              <a:latin typeface="MetaSerifPro-Light"/>
              <a:ea typeface="Calibri" panose="020F0502020204030204" pitchFamily="34" charset="0"/>
              <a:cs typeface="Times New Roman" panose="02020603050405020304" pitchFamily="18" charset="0"/>
            </a:rPr>
            <a:t> </a:t>
          </a:r>
          <a:r>
            <a:rPr lang="en-US" dirty="0" err="1">
              <a:latin typeface="MetaSerifPro-Light"/>
              <a:ea typeface="Calibri" panose="020F0502020204030204" pitchFamily="34" charset="0"/>
              <a:cs typeface="Times New Roman" panose="02020603050405020304" pitchFamily="18" charset="0"/>
            </a:rPr>
            <a:t>hazırlandı</a:t>
          </a:r>
          <a:r>
            <a:rPr lang="en-US" dirty="0">
              <a:latin typeface="MetaSerifPro-Light"/>
              <a:ea typeface="Calibri" panose="020F0502020204030204" pitchFamily="34" charset="0"/>
              <a:cs typeface="Times New Roman" panose="02020603050405020304" pitchFamily="18" charset="0"/>
            </a:rPr>
            <a:t> </a:t>
          </a:r>
          <a:r>
            <a:rPr lang="en-US" dirty="0" err="1">
              <a:latin typeface="MetaSerifPro-Light"/>
              <a:ea typeface="Calibri" panose="020F0502020204030204" pitchFamily="34" charset="0"/>
              <a:cs typeface="Times New Roman" panose="02020603050405020304" pitchFamily="18" charset="0"/>
            </a:rPr>
            <a:t>mı</a:t>
          </a:r>
          <a:r>
            <a:rPr lang="en-US" dirty="0">
              <a:latin typeface="MetaSerifPro-Light"/>
              <a:ea typeface="Calibri" panose="020F0502020204030204" pitchFamily="34" charset="0"/>
              <a:cs typeface="Times New Roman" panose="02020603050405020304" pitchFamily="18" charset="0"/>
            </a:rPr>
            <a:t>?</a:t>
          </a:r>
          <a:endParaRPr lang="en-US" dirty="0"/>
        </a:p>
      </dgm:t>
    </dgm:pt>
    <dgm:pt modelId="{E78345F1-FCAB-4FED-B6CF-ED03566EE555}" type="parTrans" cxnId="{39C45E3F-5E2A-45DE-A33C-7AA88EBB29E3}">
      <dgm:prSet/>
      <dgm:spPr/>
      <dgm:t>
        <a:bodyPr/>
        <a:lstStyle/>
        <a:p>
          <a:endParaRPr lang="en-US"/>
        </a:p>
      </dgm:t>
    </dgm:pt>
    <dgm:pt modelId="{07B2E8FE-EF10-4CAC-AADB-604CB17C2ED3}" type="sibTrans" cxnId="{39C45E3F-5E2A-45DE-A33C-7AA88EBB29E3}">
      <dgm:prSet/>
      <dgm:spPr/>
      <dgm:t>
        <a:bodyPr/>
        <a:lstStyle/>
        <a:p>
          <a:endParaRPr lang="en-US"/>
        </a:p>
      </dgm:t>
    </dgm:pt>
    <dgm:pt modelId="{AE9F66B6-4050-4FD4-8237-680B4911600F}">
      <dgm:prSet phldrT="[Text]"/>
      <dgm:spPr/>
      <dgm:t>
        <a:bodyPr/>
        <a:lstStyle/>
        <a:p>
          <a:pPr>
            <a:buNone/>
          </a:pPr>
          <a:r>
            <a:rPr lang="en-US" dirty="0" err="1">
              <a:effectLst/>
              <a:latin typeface="MetaSerifPro-Light"/>
              <a:ea typeface="Calibri" panose="020F0502020204030204" pitchFamily="34" charset="0"/>
              <a:cs typeface="MetaSerifPro-Light"/>
            </a:rPr>
            <a:t>Spesifikasyonlar</a:t>
          </a:r>
          <a:r>
            <a:rPr lang="en-US" dirty="0">
              <a:effectLst/>
              <a:latin typeface="MetaSerifPro-Light"/>
              <a:ea typeface="Calibri" panose="020F0502020204030204" pitchFamily="34" charset="0"/>
              <a:cs typeface="MetaSerifPro-Light"/>
            </a:rPr>
            <a:t> / </a:t>
          </a:r>
          <a:r>
            <a:rPr lang="en-US" dirty="0" err="1">
              <a:effectLst/>
              <a:latin typeface="MetaSerifPro-Light"/>
              <a:ea typeface="Calibri" panose="020F0502020204030204" pitchFamily="34" charset="0"/>
              <a:cs typeface="MetaSerifPro-Light"/>
            </a:rPr>
            <a:t>Gereklilikler</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tamamen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tanımlandı</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mı</a:t>
          </a:r>
          <a:r>
            <a:rPr lang="en-US" dirty="0">
              <a:effectLst/>
              <a:latin typeface="MetaSerifPro-Light"/>
              <a:ea typeface="Calibri" panose="020F0502020204030204" pitchFamily="34" charset="0"/>
              <a:cs typeface="MetaSerifPro-Light"/>
            </a:rPr>
            <a:t>?</a:t>
          </a:r>
          <a:endParaRPr lang="en-US" dirty="0"/>
        </a:p>
      </dgm:t>
    </dgm:pt>
    <dgm:pt modelId="{56337E5D-4A37-4FDD-8F9B-F62378FDE6CD}" type="parTrans" cxnId="{F8D37FC8-F43B-4341-BFAA-57C4B07C1705}">
      <dgm:prSet/>
      <dgm:spPr/>
      <dgm:t>
        <a:bodyPr/>
        <a:lstStyle/>
        <a:p>
          <a:endParaRPr lang="en-US"/>
        </a:p>
      </dgm:t>
    </dgm:pt>
    <dgm:pt modelId="{CDD33692-7241-4F72-91CB-DC15441704C0}" type="sibTrans" cxnId="{F8D37FC8-F43B-4341-BFAA-57C4B07C1705}">
      <dgm:prSet/>
      <dgm:spPr/>
      <dgm:t>
        <a:bodyPr/>
        <a:lstStyle/>
        <a:p>
          <a:endParaRPr lang="en-US"/>
        </a:p>
      </dgm:t>
    </dgm:pt>
    <dgm:pt modelId="{48B489A1-859C-415D-B176-0E27757C7959}">
      <dgm:prSet phldrT="[Text]"/>
      <dgm:spPr/>
      <dgm:t>
        <a:bodyPr/>
        <a:lstStyle/>
        <a:p>
          <a:pPr>
            <a:buNone/>
          </a:pPr>
          <a:r>
            <a:rPr lang="en-US" dirty="0"/>
            <a:t>Bu </a:t>
          </a:r>
          <a:r>
            <a:rPr lang="en-US" dirty="0" err="1"/>
            <a:t>aşamaya</a:t>
          </a:r>
          <a:r>
            <a:rPr lang="en-US" dirty="0"/>
            <a:t> </a:t>
          </a:r>
          <a:r>
            <a:rPr lang="en-US" dirty="0" err="1"/>
            <a:t>kadar</a:t>
          </a:r>
          <a:r>
            <a:rPr lang="en-US" dirty="0"/>
            <a:t> </a:t>
          </a:r>
          <a:r>
            <a:rPr lang="en-US" dirty="0" err="1"/>
            <a:t>yapılan</a:t>
          </a:r>
          <a:r>
            <a:rPr lang="en-US" dirty="0"/>
            <a:t> </a:t>
          </a:r>
          <a:r>
            <a:rPr lang="en-US" dirty="0" err="1"/>
            <a:t>gözden</a:t>
          </a:r>
          <a:r>
            <a:rPr lang="en-US" dirty="0"/>
            <a:t> </a:t>
          </a:r>
          <a:r>
            <a:rPr lang="en-US" dirty="0" err="1"/>
            <a:t>geçirme</a:t>
          </a:r>
          <a:r>
            <a:rPr lang="en-US" dirty="0"/>
            <a:t>/ Kabul </a:t>
          </a:r>
          <a:r>
            <a:rPr lang="en-US" dirty="0" err="1"/>
            <a:t>etme</a:t>
          </a:r>
          <a:r>
            <a:rPr lang="en-US" dirty="0"/>
            <a:t>  </a:t>
          </a:r>
          <a:r>
            <a:rPr lang="en-US" dirty="0" err="1"/>
            <a:t>kayıtları</a:t>
          </a:r>
          <a:r>
            <a:rPr lang="en-US" dirty="0"/>
            <a:t> </a:t>
          </a:r>
          <a:r>
            <a:rPr lang="en-US" dirty="0" err="1"/>
            <a:t>tutuldu</a:t>
          </a:r>
          <a:r>
            <a:rPr lang="en-US" dirty="0"/>
            <a:t> mu?</a:t>
          </a:r>
        </a:p>
      </dgm:t>
    </dgm:pt>
    <dgm:pt modelId="{3902171F-0034-4982-984C-6F7404320941}" type="parTrans" cxnId="{BD31C6EA-6986-4C4F-B4B3-47B176570DC9}">
      <dgm:prSet/>
      <dgm:spPr/>
      <dgm:t>
        <a:bodyPr/>
        <a:lstStyle/>
        <a:p>
          <a:endParaRPr lang="en-US"/>
        </a:p>
      </dgm:t>
    </dgm:pt>
    <dgm:pt modelId="{8DD811CB-5EA5-455E-A750-C4A9A3105626}" type="sibTrans" cxnId="{BD31C6EA-6986-4C4F-B4B3-47B176570DC9}">
      <dgm:prSet/>
      <dgm:spPr/>
      <dgm:t>
        <a:bodyPr/>
        <a:lstStyle/>
        <a:p>
          <a:endParaRPr lang="en-US"/>
        </a:p>
      </dgm:t>
    </dgm:pt>
    <dgm:pt modelId="{C7863A78-440D-489C-84A3-0C5989D80482}" type="pres">
      <dgm:prSet presAssocID="{A440779D-AA8B-47CB-8F04-8CB1E3C01A09}" presName="diagram" presStyleCnt="0">
        <dgm:presLayoutVars>
          <dgm:dir/>
          <dgm:resizeHandles val="exact"/>
        </dgm:presLayoutVars>
      </dgm:prSet>
      <dgm:spPr/>
    </dgm:pt>
    <dgm:pt modelId="{74219C82-C29D-4BBA-9A87-2CD4F91D7541}" type="pres">
      <dgm:prSet presAssocID="{616B8200-D513-41A9-BF78-FD6652B15D5D}" presName="node" presStyleLbl="node1" presStyleIdx="0" presStyleCnt="4">
        <dgm:presLayoutVars>
          <dgm:bulletEnabled val="1"/>
        </dgm:presLayoutVars>
      </dgm:prSet>
      <dgm:spPr/>
    </dgm:pt>
    <dgm:pt modelId="{B624128D-618A-41D3-8233-23B1CC516BA6}" type="pres">
      <dgm:prSet presAssocID="{D3B3962B-D84E-4840-B6D8-879B6731F6FA}" presName="sibTrans" presStyleCnt="0"/>
      <dgm:spPr/>
    </dgm:pt>
    <dgm:pt modelId="{E2BABD4B-CB5A-4D15-9656-58290C5E393F}" type="pres">
      <dgm:prSet presAssocID="{1763DA4B-1C94-402D-8C54-88C570D49B54}" presName="node" presStyleLbl="node1" presStyleIdx="1" presStyleCnt="4">
        <dgm:presLayoutVars>
          <dgm:bulletEnabled val="1"/>
        </dgm:presLayoutVars>
      </dgm:prSet>
      <dgm:spPr/>
    </dgm:pt>
    <dgm:pt modelId="{29B94921-F862-4648-865D-65E4775605D1}" type="pres">
      <dgm:prSet presAssocID="{07B2E8FE-EF10-4CAC-AADB-604CB17C2ED3}" presName="sibTrans" presStyleCnt="0"/>
      <dgm:spPr/>
    </dgm:pt>
    <dgm:pt modelId="{99CA7AE1-B35F-4B73-BC02-478D4C4B8F76}" type="pres">
      <dgm:prSet presAssocID="{AE9F66B6-4050-4FD4-8237-680B4911600F}" presName="node" presStyleLbl="node1" presStyleIdx="2" presStyleCnt="4">
        <dgm:presLayoutVars>
          <dgm:bulletEnabled val="1"/>
        </dgm:presLayoutVars>
      </dgm:prSet>
      <dgm:spPr/>
    </dgm:pt>
    <dgm:pt modelId="{58756A05-727E-4E51-A37A-732B70C03229}" type="pres">
      <dgm:prSet presAssocID="{CDD33692-7241-4F72-91CB-DC15441704C0}" presName="sibTrans" presStyleCnt="0"/>
      <dgm:spPr/>
    </dgm:pt>
    <dgm:pt modelId="{D03EE5B5-06CD-47E0-838F-19F65D6721B7}" type="pres">
      <dgm:prSet presAssocID="{48B489A1-859C-415D-B176-0E27757C7959}" presName="node" presStyleLbl="node1" presStyleIdx="3" presStyleCnt="4">
        <dgm:presLayoutVars>
          <dgm:bulletEnabled val="1"/>
        </dgm:presLayoutVars>
      </dgm:prSet>
      <dgm:spPr/>
    </dgm:pt>
  </dgm:ptLst>
  <dgm:cxnLst>
    <dgm:cxn modelId="{E3D57B18-5012-4CA2-85E9-D0EE7669FB1C}" type="presOf" srcId="{A440779D-AA8B-47CB-8F04-8CB1E3C01A09}" destId="{C7863A78-440D-489C-84A3-0C5989D80482}" srcOrd="0" destOrd="0" presId="urn:microsoft.com/office/officeart/2005/8/layout/default"/>
    <dgm:cxn modelId="{CE431E2B-7DDB-45C2-A25F-5CDC1B9E5231}" type="presOf" srcId="{1763DA4B-1C94-402D-8C54-88C570D49B54}" destId="{E2BABD4B-CB5A-4D15-9656-58290C5E393F}" srcOrd="0" destOrd="0" presId="urn:microsoft.com/office/officeart/2005/8/layout/default"/>
    <dgm:cxn modelId="{39C45E3F-5E2A-45DE-A33C-7AA88EBB29E3}" srcId="{A440779D-AA8B-47CB-8F04-8CB1E3C01A09}" destId="{1763DA4B-1C94-402D-8C54-88C570D49B54}" srcOrd="1" destOrd="0" parTransId="{E78345F1-FCAB-4FED-B6CF-ED03566EE555}" sibTransId="{07B2E8FE-EF10-4CAC-AADB-604CB17C2ED3}"/>
    <dgm:cxn modelId="{F0D5BD7E-105B-4CCC-A28C-0113FC95A809}" srcId="{A440779D-AA8B-47CB-8F04-8CB1E3C01A09}" destId="{616B8200-D513-41A9-BF78-FD6652B15D5D}" srcOrd="0" destOrd="0" parTransId="{D0856B47-707C-4C8E-8535-9C75D9C595FF}" sibTransId="{D3B3962B-D84E-4840-B6D8-879B6731F6FA}"/>
    <dgm:cxn modelId="{C6E73182-8E6E-4BA6-A61B-1CF9DC78E769}" type="presOf" srcId="{AE9F66B6-4050-4FD4-8237-680B4911600F}" destId="{99CA7AE1-B35F-4B73-BC02-478D4C4B8F76}" srcOrd="0" destOrd="0" presId="urn:microsoft.com/office/officeart/2005/8/layout/default"/>
    <dgm:cxn modelId="{719E469B-260F-4691-AD23-5CCC29F05C6B}" type="presOf" srcId="{48B489A1-859C-415D-B176-0E27757C7959}" destId="{D03EE5B5-06CD-47E0-838F-19F65D6721B7}" srcOrd="0" destOrd="0" presId="urn:microsoft.com/office/officeart/2005/8/layout/default"/>
    <dgm:cxn modelId="{F8D37FC8-F43B-4341-BFAA-57C4B07C1705}" srcId="{A440779D-AA8B-47CB-8F04-8CB1E3C01A09}" destId="{AE9F66B6-4050-4FD4-8237-680B4911600F}" srcOrd="2" destOrd="0" parTransId="{56337E5D-4A37-4FDD-8F9B-F62378FDE6CD}" sibTransId="{CDD33692-7241-4F72-91CB-DC15441704C0}"/>
    <dgm:cxn modelId="{C77E74E6-A80E-4A16-A8C9-E9C2A548E44E}" type="presOf" srcId="{616B8200-D513-41A9-BF78-FD6652B15D5D}" destId="{74219C82-C29D-4BBA-9A87-2CD4F91D7541}" srcOrd="0" destOrd="0" presId="urn:microsoft.com/office/officeart/2005/8/layout/default"/>
    <dgm:cxn modelId="{BD31C6EA-6986-4C4F-B4B3-47B176570DC9}" srcId="{A440779D-AA8B-47CB-8F04-8CB1E3C01A09}" destId="{48B489A1-859C-415D-B176-0E27757C7959}" srcOrd="3" destOrd="0" parTransId="{3902171F-0034-4982-984C-6F7404320941}" sibTransId="{8DD811CB-5EA5-455E-A750-C4A9A3105626}"/>
    <dgm:cxn modelId="{7DB98F5F-8238-4DB8-B81B-74B405A80726}" type="presParOf" srcId="{C7863A78-440D-489C-84A3-0C5989D80482}" destId="{74219C82-C29D-4BBA-9A87-2CD4F91D7541}" srcOrd="0" destOrd="0" presId="urn:microsoft.com/office/officeart/2005/8/layout/default"/>
    <dgm:cxn modelId="{70DDC002-D176-43B8-92C4-F9ABDB9BF5CA}" type="presParOf" srcId="{C7863A78-440D-489C-84A3-0C5989D80482}" destId="{B624128D-618A-41D3-8233-23B1CC516BA6}" srcOrd="1" destOrd="0" presId="urn:microsoft.com/office/officeart/2005/8/layout/default"/>
    <dgm:cxn modelId="{63122DBB-6897-40D3-8295-AED7D0EAE492}" type="presParOf" srcId="{C7863A78-440D-489C-84A3-0C5989D80482}" destId="{E2BABD4B-CB5A-4D15-9656-58290C5E393F}" srcOrd="2" destOrd="0" presId="urn:microsoft.com/office/officeart/2005/8/layout/default"/>
    <dgm:cxn modelId="{79710DA8-EB9F-4481-A3D6-08B3A0ACCE77}" type="presParOf" srcId="{C7863A78-440D-489C-84A3-0C5989D80482}" destId="{29B94921-F862-4648-865D-65E4775605D1}" srcOrd="3" destOrd="0" presId="urn:microsoft.com/office/officeart/2005/8/layout/default"/>
    <dgm:cxn modelId="{6DE2B45E-16FA-44D9-8C83-63C17CCF8048}" type="presParOf" srcId="{C7863A78-440D-489C-84A3-0C5989D80482}" destId="{99CA7AE1-B35F-4B73-BC02-478D4C4B8F76}" srcOrd="4" destOrd="0" presId="urn:microsoft.com/office/officeart/2005/8/layout/default"/>
    <dgm:cxn modelId="{CBA703FE-E9F2-45BD-AE77-726931DBF15B}" type="presParOf" srcId="{C7863A78-440D-489C-84A3-0C5989D80482}" destId="{58756A05-727E-4E51-A37A-732B70C03229}" srcOrd="5" destOrd="0" presId="urn:microsoft.com/office/officeart/2005/8/layout/default"/>
    <dgm:cxn modelId="{22C337EF-17D8-4F53-AE1D-D3AA8DD509B3}" type="presParOf" srcId="{C7863A78-440D-489C-84A3-0C5989D80482}" destId="{D03EE5B5-06CD-47E0-838F-19F65D6721B7}"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3EDA64-D921-4A5A-B1FD-8FCE204F18D8}" type="doc">
      <dgm:prSet loTypeId="urn:microsoft.com/office/officeart/2018/2/layout/IconVerticalSolidList" loCatId="icon" qsTypeId="urn:microsoft.com/office/officeart/2005/8/quickstyle/simple5" qsCatId="simple" csTypeId="urn:microsoft.com/office/officeart/2005/8/colors/accent1_2" csCatId="accent1" phldr="1"/>
      <dgm:spPr/>
      <dgm:t>
        <a:bodyPr/>
        <a:lstStyle/>
        <a:p>
          <a:endParaRPr lang="en-US"/>
        </a:p>
      </dgm:t>
    </dgm:pt>
    <dgm:pt modelId="{D3EDEF77-0459-41D9-8326-B3A8CF324A02}">
      <dgm:prSet/>
      <dgm:spPr/>
      <dgm:t>
        <a:bodyPr/>
        <a:lstStyle/>
        <a:p>
          <a:pPr>
            <a:lnSpc>
              <a:spcPct val="100000"/>
            </a:lnSpc>
          </a:pPr>
          <a:r>
            <a:rPr lang="en-US" dirty="0"/>
            <a:t>4. </a:t>
          </a:r>
          <a:r>
            <a:rPr lang="en-US" dirty="0" err="1"/>
            <a:t>Teslimat</a:t>
          </a:r>
          <a:r>
            <a:rPr lang="en-US" dirty="0"/>
            <a:t>, </a:t>
          </a:r>
          <a:r>
            <a:rPr lang="en-US" dirty="0" err="1"/>
            <a:t>ölçüm</a:t>
          </a:r>
          <a:r>
            <a:rPr lang="en-US" dirty="0"/>
            <a:t> ve </a:t>
          </a:r>
          <a:r>
            <a:rPr lang="en-US" dirty="0" err="1"/>
            <a:t>izleme</a:t>
          </a:r>
          <a:r>
            <a:rPr lang="en-US" dirty="0"/>
            <a:t>. [</a:t>
          </a:r>
          <a:r>
            <a:rPr lang="en-US" dirty="0" err="1"/>
            <a:t>Ölçme</a:t>
          </a:r>
          <a:r>
            <a:rPr lang="en-US" dirty="0"/>
            <a:t> ve Test </a:t>
          </a:r>
          <a:r>
            <a:rPr lang="en-US" dirty="0" err="1"/>
            <a:t>Etme-Sorunları</a:t>
          </a:r>
          <a:r>
            <a:rPr lang="en-US" dirty="0"/>
            <a:t> </a:t>
          </a:r>
          <a:r>
            <a:rPr lang="en-US" dirty="0" err="1"/>
            <a:t>Belirleme</a:t>
          </a:r>
          <a:r>
            <a:rPr lang="en-US" dirty="0"/>
            <a:t>, </a:t>
          </a:r>
          <a:r>
            <a:rPr lang="en-US" dirty="0" err="1"/>
            <a:t>gerekli</a:t>
          </a:r>
          <a:r>
            <a:rPr lang="en-US" dirty="0"/>
            <a:t> </a:t>
          </a:r>
          <a:r>
            <a:rPr lang="en-US" dirty="0" err="1"/>
            <a:t>hallerde</a:t>
          </a:r>
          <a:r>
            <a:rPr lang="en-US" dirty="0"/>
            <a:t> </a:t>
          </a:r>
          <a:r>
            <a:rPr lang="en-US" dirty="0" err="1"/>
            <a:t>aksiyon</a:t>
          </a:r>
          <a:r>
            <a:rPr lang="en-US" dirty="0"/>
            <a:t> </a:t>
          </a:r>
          <a:r>
            <a:rPr lang="en-US" dirty="0" err="1"/>
            <a:t>kaydı</a:t>
          </a:r>
          <a:r>
            <a:rPr lang="en-US" dirty="0"/>
            <a:t>]</a:t>
          </a:r>
        </a:p>
      </dgm:t>
    </dgm:pt>
    <dgm:pt modelId="{43F0E625-CE27-4183-9EF3-51A0BB0E1374}" type="parTrans" cxnId="{9BF0FCD8-654B-458F-9965-771BAA4206EE}">
      <dgm:prSet/>
      <dgm:spPr/>
      <dgm:t>
        <a:bodyPr/>
        <a:lstStyle/>
        <a:p>
          <a:endParaRPr lang="en-US"/>
        </a:p>
      </dgm:t>
    </dgm:pt>
    <dgm:pt modelId="{FB730E2D-4C3B-4C5B-89C3-2BF5CEBD5A3F}" type="sibTrans" cxnId="{9BF0FCD8-654B-458F-9965-771BAA4206EE}">
      <dgm:prSet/>
      <dgm:spPr/>
      <dgm:t>
        <a:bodyPr/>
        <a:lstStyle/>
        <a:p>
          <a:endParaRPr lang="en-US"/>
        </a:p>
      </dgm:t>
    </dgm:pt>
    <dgm:pt modelId="{07038D39-1D78-4A10-B190-CEE56FE9BE74}">
      <dgm:prSet custT="1"/>
      <dgm:spPr/>
      <dgm:t>
        <a:bodyPr/>
        <a:lstStyle/>
        <a:p>
          <a:pPr>
            <a:lnSpc>
              <a:spcPct val="100000"/>
            </a:lnSpc>
          </a:pPr>
          <a:r>
            <a:rPr lang="en-US" sz="1600" dirty="0" err="1"/>
            <a:t>Teslimat</a:t>
          </a:r>
          <a:r>
            <a:rPr lang="en-US" sz="1600" dirty="0"/>
            <a:t>, Kabul </a:t>
          </a:r>
          <a:r>
            <a:rPr lang="en-US" sz="1600" dirty="0" err="1"/>
            <a:t>etme</a:t>
          </a:r>
          <a:r>
            <a:rPr lang="en-US" sz="1600" dirty="0"/>
            <a:t>, </a:t>
          </a:r>
          <a:r>
            <a:rPr lang="en-US" sz="1600" dirty="0" err="1"/>
            <a:t>ölçümlerle</a:t>
          </a:r>
          <a:r>
            <a:rPr lang="en-US" sz="1600" dirty="0"/>
            <a:t> </a:t>
          </a:r>
          <a:r>
            <a:rPr lang="en-US" sz="1600" dirty="0" err="1"/>
            <a:t>ilgili</a:t>
          </a:r>
          <a:r>
            <a:rPr lang="en-US" sz="1600" dirty="0"/>
            <a:t> </a:t>
          </a:r>
          <a:r>
            <a:rPr lang="en-US" sz="1600" dirty="0" err="1"/>
            <a:t>kayıtlar</a:t>
          </a:r>
          <a:r>
            <a:rPr lang="en-US" sz="1600" dirty="0"/>
            <a:t> </a:t>
          </a:r>
          <a:r>
            <a:rPr lang="en-US" sz="1600" dirty="0" err="1"/>
            <a:t>tutulacaktır</a:t>
          </a:r>
          <a:r>
            <a:rPr lang="en-US" sz="1600" dirty="0"/>
            <a:t>, </a:t>
          </a:r>
          <a:r>
            <a:rPr lang="en-US" sz="1600" dirty="0" err="1"/>
            <a:t>herhangi</a:t>
          </a:r>
          <a:r>
            <a:rPr lang="en-US" sz="1600" dirty="0"/>
            <a:t> </a:t>
          </a:r>
          <a:r>
            <a:rPr lang="en-US" sz="1600" dirty="0" err="1"/>
            <a:t>bir</a:t>
          </a:r>
          <a:r>
            <a:rPr lang="en-US" sz="1600" dirty="0"/>
            <a:t> </a:t>
          </a:r>
          <a:r>
            <a:rPr lang="en-US" sz="1600" dirty="0" err="1"/>
            <a:t>uygunsuzluk</a:t>
          </a:r>
          <a:r>
            <a:rPr lang="en-US" sz="1600" dirty="0"/>
            <a:t> </a:t>
          </a:r>
          <a:r>
            <a:rPr lang="en-US" sz="1600" dirty="0" err="1"/>
            <a:t>kayıt</a:t>
          </a:r>
          <a:r>
            <a:rPr lang="en-US" sz="1600" dirty="0"/>
            <a:t> </a:t>
          </a:r>
          <a:r>
            <a:rPr lang="en-US" sz="1600" dirty="0" err="1"/>
            <a:t>altına</a:t>
          </a:r>
          <a:r>
            <a:rPr lang="en-US" sz="1600" dirty="0"/>
            <a:t> </a:t>
          </a:r>
          <a:r>
            <a:rPr lang="en-US" sz="1600" dirty="0" err="1"/>
            <a:t>alınmalıdır</a:t>
          </a:r>
          <a:r>
            <a:rPr lang="en-US" sz="1600" dirty="0"/>
            <a:t> .</a:t>
          </a:r>
          <a:endParaRPr lang="en-US" sz="1400" dirty="0"/>
        </a:p>
      </dgm:t>
    </dgm:pt>
    <dgm:pt modelId="{DB518A52-11EB-4B61-9DDE-C99067B68585}" type="parTrans" cxnId="{427C3877-9A7D-4AE7-B815-147C6F523880}">
      <dgm:prSet/>
      <dgm:spPr/>
      <dgm:t>
        <a:bodyPr/>
        <a:lstStyle/>
        <a:p>
          <a:endParaRPr lang="en-US"/>
        </a:p>
      </dgm:t>
    </dgm:pt>
    <dgm:pt modelId="{11BBD832-1937-4611-A405-76A789066171}" type="sibTrans" cxnId="{427C3877-9A7D-4AE7-B815-147C6F523880}">
      <dgm:prSet/>
      <dgm:spPr/>
      <dgm:t>
        <a:bodyPr/>
        <a:lstStyle/>
        <a:p>
          <a:endParaRPr lang="en-US"/>
        </a:p>
      </dgm:t>
    </dgm:pt>
    <dgm:pt modelId="{71317918-0FB7-4C84-A47D-92B47FD10751}" type="pres">
      <dgm:prSet presAssocID="{713EDA64-D921-4A5A-B1FD-8FCE204F18D8}" presName="root" presStyleCnt="0">
        <dgm:presLayoutVars>
          <dgm:dir/>
          <dgm:resizeHandles val="exact"/>
        </dgm:presLayoutVars>
      </dgm:prSet>
      <dgm:spPr/>
    </dgm:pt>
    <dgm:pt modelId="{E4A1D0D9-40BE-42FE-B276-A034A26252E9}" type="pres">
      <dgm:prSet presAssocID="{D3EDEF77-0459-41D9-8326-B3A8CF324A02}" presName="compNode" presStyleCnt="0"/>
      <dgm:spPr/>
    </dgm:pt>
    <dgm:pt modelId="{6425546C-9B2D-428B-A0F3-9CB66AA40711}" type="pres">
      <dgm:prSet presAssocID="{D3EDEF77-0459-41D9-8326-B3A8CF324A02}" presName="bgRect" presStyleLbl="bgShp" presStyleIdx="0" presStyleCnt="2"/>
      <dgm:spPr/>
    </dgm:pt>
    <dgm:pt modelId="{C9FF9513-4C47-4A10-9C37-CAB929EFD965}" type="pres">
      <dgm:prSet presAssocID="{D3EDEF77-0459-41D9-8326-B3A8CF324A0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00CFD406-8B62-45CE-AC20-1210BFCBDD6B}" type="pres">
      <dgm:prSet presAssocID="{D3EDEF77-0459-41D9-8326-B3A8CF324A02}" presName="spaceRect" presStyleCnt="0"/>
      <dgm:spPr/>
    </dgm:pt>
    <dgm:pt modelId="{39502753-B29D-45E5-B967-6A18697FD102}" type="pres">
      <dgm:prSet presAssocID="{D3EDEF77-0459-41D9-8326-B3A8CF324A02}" presName="parTx" presStyleLbl="revTx" presStyleIdx="0" presStyleCnt="2">
        <dgm:presLayoutVars>
          <dgm:chMax val="0"/>
          <dgm:chPref val="0"/>
        </dgm:presLayoutVars>
      </dgm:prSet>
      <dgm:spPr/>
    </dgm:pt>
    <dgm:pt modelId="{8FFB4B3E-33AB-4EEB-AA14-B9276C749D3C}" type="pres">
      <dgm:prSet presAssocID="{FB730E2D-4C3B-4C5B-89C3-2BF5CEBD5A3F}" presName="sibTrans" presStyleCnt="0"/>
      <dgm:spPr/>
    </dgm:pt>
    <dgm:pt modelId="{56FF0695-262A-4D78-8A63-2E7C66FB1C1F}" type="pres">
      <dgm:prSet presAssocID="{07038D39-1D78-4A10-B190-CEE56FE9BE74}" presName="compNode" presStyleCnt="0"/>
      <dgm:spPr/>
    </dgm:pt>
    <dgm:pt modelId="{84E01FF7-99ED-4FCF-BE8F-28E9A833510F}" type="pres">
      <dgm:prSet presAssocID="{07038D39-1D78-4A10-B190-CEE56FE9BE74}" presName="bgRect" presStyleLbl="bgShp" presStyleIdx="1" presStyleCnt="2"/>
      <dgm:spPr/>
    </dgm:pt>
    <dgm:pt modelId="{DD07AD36-0E86-4A92-BDF4-6FDA26674858}" type="pres">
      <dgm:prSet presAssocID="{07038D39-1D78-4A10-B190-CEE56FE9BE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703AD627-C2CC-4573-BB29-71A3D7B6A223}" type="pres">
      <dgm:prSet presAssocID="{07038D39-1D78-4A10-B190-CEE56FE9BE74}" presName="spaceRect" presStyleCnt="0"/>
      <dgm:spPr/>
    </dgm:pt>
    <dgm:pt modelId="{E39F1401-9B17-42C3-B8C5-CFE385C778FC}" type="pres">
      <dgm:prSet presAssocID="{07038D39-1D78-4A10-B190-CEE56FE9BE74}" presName="parTx" presStyleLbl="revTx" presStyleIdx="1" presStyleCnt="2">
        <dgm:presLayoutVars>
          <dgm:chMax val="0"/>
          <dgm:chPref val="0"/>
        </dgm:presLayoutVars>
      </dgm:prSet>
      <dgm:spPr/>
    </dgm:pt>
  </dgm:ptLst>
  <dgm:cxnLst>
    <dgm:cxn modelId="{28A32516-75F8-459E-A2C0-C84D15EC9985}" type="presOf" srcId="{713EDA64-D921-4A5A-B1FD-8FCE204F18D8}" destId="{71317918-0FB7-4C84-A47D-92B47FD10751}" srcOrd="0" destOrd="0" presId="urn:microsoft.com/office/officeart/2018/2/layout/IconVerticalSolidList"/>
    <dgm:cxn modelId="{75E19630-B984-4350-8A89-9C622E7676DA}" type="presOf" srcId="{D3EDEF77-0459-41D9-8326-B3A8CF324A02}" destId="{39502753-B29D-45E5-B967-6A18697FD102}" srcOrd="0" destOrd="0" presId="urn:microsoft.com/office/officeart/2018/2/layout/IconVerticalSolidList"/>
    <dgm:cxn modelId="{427C3877-9A7D-4AE7-B815-147C6F523880}" srcId="{713EDA64-D921-4A5A-B1FD-8FCE204F18D8}" destId="{07038D39-1D78-4A10-B190-CEE56FE9BE74}" srcOrd="1" destOrd="0" parTransId="{DB518A52-11EB-4B61-9DDE-C99067B68585}" sibTransId="{11BBD832-1937-4611-A405-76A789066171}"/>
    <dgm:cxn modelId="{7F2403D6-0357-4DC3-AFD3-D4B65A2D4FAE}" type="presOf" srcId="{07038D39-1D78-4A10-B190-CEE56FE9BE74}" destId="{E39F1401-9B17-42C3-B8C5-CFE385C778FC}" srcOrd="0" destOrd="0" presId="urn:microsoft.com/office/officeart/2018/2/layout/IconVerticalSolidList"/>
    <dgm:cxn modelId="{9BF0FCD8-654B-458F-9965-771BAA4206EE}" srcId="{713EDA64-D921-4A5A-B1FD-8FCE204F18D8}" destId="{D3EDEF77-0459-41D9-8326-B3A8CF324A02}" srcOrd="0" destOrd="0" parTransId="{43F0E625-CE27-4183-9EF3-51A0BB0E1374}" sibTransId="{FB730E2D-4C3B-4C5B-89C3-2BF5CEBD5A3F}"/>
    <dgm:cxn modelId="{EBE3B389-3AD7-40A4-8F33-5AE5F4F46DFB}" type="presParOf" srcId="{71317918-0FB7-4C84-A47D-92B47FD10751}" destId="{E4A1D0D9-40BE-42FE-B276-A034A26252E9}" srcOrd="0" destOrd="0" presId="urn:microsoft.com/office/officeart/2018/2/layout/IconVerticalSolidList"/>
    <dgm:cxn modelId="{972E2D99-9935-4E6B-9A41-E2A6B1EB606D}" type="presParOf" srcId="{E4A1D0D9-40BE-42FE-B276-A034A26252E9}" destId="{6425546C-9B2D-428B-A0F3-9CB66AA40711}" srcOrd="0" destOrd="0" presId="urn:microsoft.com/office/officeart/2018/2/layout/IconVerticalSolidList"/>
    <dgm:cxn modelId="{71EE4111-E68F-4337-B024-E598C6363D41}" type="presParOf" srcId="{E4A1D0D9-40BE-42FE-B276-A034A26252E9}" destId="{C9FF9513-4C47-4A10-9C37-CAB929EFD965}" srcOrd="1" destOrd="0" presId="urn:microsoft.com/office/officeart/2018/2/layout/IconVerticalSolidList"/>
    <dgm:cxn modelId="{F5C8283E-951F-4959-A685-8A461F00CC1D}" type="presParOf" srcId="{E4A1D0D9-40BE-42FE-B276-A034A26252E9}" destId="{00CFD406-8B62-45CE-AC20-1210BFCBDD6B}" srcOrd="2" destOrd="0" presId="urn:microsoft.com/office/officeart/2018/2/layout/IconVerticalSolidList"/>
    <dgm:cxn modelId="{55A5B318-3794-4B7B-AC65-F358E8916373}" type="presParOf" srcId="{E4A1D0D9-40BE-42FE-B276-A034A26252E9}" destId="{39502753-B29D-45E5-B967-6A18697FD102}" srcOrd="3" destOrd="0" presId="urn:microsoft.com/office/officeart/2018/2/layout/IconVerticalSolidList"/>
    <dgm:cxn modelId="{38985854-7991-43A7-9D86-2E0DE661F4B6}" type="presParOf" srcId="{71317918-0FB7-4C84-A47D-92B47FD10751}" destId="{8FFB4B3E-33AB-4EEB-AA14-B9276C749D3C}" srcOrd="1" destOrd="0" presId="urn:microsoft.com/office/officeart/2018/2/layout/IconVerticalSolidList"/>
    <dgm:cxn modelId="{18D1BFE8-9F07-4A2F-A6EB-CFA11CCF27B3}" type="presParOf" srcId="{71317918-0FB7-4C84-A47D-92B47FD10751}" destId="{56FF0695-262A-4D78-8A63-2E7C66FB1C1F}" srcOrd="2" destOrd="0" presId="urn:microsoft.com/office/officeart/2018/2/layout/IconVerticalSolidList"/>
    <dgm:cxn modelId="{E5F97C5E-2522-4EDF-8593-F3567EE645FE}" type="presParOf" srcId="{56FF0695-262A-4D78-8A63-2E7C66FB1C1F}" destId="{84E01FF7-99ED-4FCF-BE8F-28E9A833510F}" srcOrd="0" destOrd="0" presId="urn:microsoft.com/office/officeart/2018/2/layout/IconVerticalSolidList"/>
    <dgm:cxn modelId="{84E0CD70-2FAD-4F88-96A1-2B36949EB948}" type="presParOf" srcId="{56FF0695-262A-4D78-8A63-2E7C66FB1C1F}" destId="{DD07AD36-0E86-4A92-BDF4-6FDA26674858}" srcOrd="1" destOrd="0" presId="urn:microsoft.com/office/officeart/2018/2/layout/IconVerticalSolidList"/>
    <dgm:cxn modelId="{F0EC34C5-8E16-498A-994C-CB7D39D730B7}" type="presParOf" srcId="{56FF0695-262A-4D78-8A63-2E7C66FB1C1F}" destId="{703AD627-C2CC-4573-BB29-71A3D7B6A223}" srcOrd="2" destOrd="0" presId="urn:microsoft.com/office/officeart/2018/2/layout/IconVerticalSolidList"/>
    <dgm:cxn modelId="{001231E8-7AE7-480F-9A7A-AA25A3A9979B}" type="presParOf" srcId="{56FF0695-262A-4D78-8A63-2E7C66FB1C1F}" destId="{E39F1401-9B17-42C3-B8C5-CFE385C778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40779D-AA8B-47CB-8F04-8CB1E3C01A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16B8200-D513-41A9-BF78-FD6652B15D5D}">
      <dgm:prSet phldrT="[Text]"/>
      <dgm:spPr/>
      <dgm:t>
        <a:bodyPr/>
        <a:lstStyle/>
        <a:p>
          <a:pPr>
            <a:buNone/>
          </a:pPr>
          <a:r>
            <a:rPr lang="en-US" dirty="0" err="1"/>
            <a:t>Teslimat</a:t>
          </a:r>
          <a:r>
            <a:rPr lang="en-US" dirty="0"/>
            <a:t> </a:t>
          </a:r>
          <a:r>
            <a:rPr lang="en-US" dirty="0" err="1"/>
            <a:t>dokümanları</a:t>
          </a:r>
          <a:r>
            <a:rPr lang="en-US" dirty="0"/>
            <a:t> </a:t>
          </a:r>
          <a:r>
            <a:rPr lang="en-US" dirty="0" err="1"/>
            <a:t>teslim</a:t>
          </a:r>
          <a:r>
            <a:rPr lang="en-US" dirty="0"/>
            <a:t> </a:t>
          </a:r>
          <a:r>
            <a:rPr lang="en-US" dirty="0" err="1"/>
            <a:t>alındı</a:t>
          </a:r>
          <a:r>
            <a:rPr lang="en-US" dirty="0"/>
            <a:t> </a:t>
          </a:r>
          <a:r>
            <a:rPr lang="en-US" dirty="0" err="1"/>
            <a:t>mı</a:t>
          </a:r>
          <a:r>
            <a:rPr lang="en-US" dirty="0"/>
            <a:t>?</a:t>
          </a:r>
        </a:p>
      </dgm:t>
    </dgm:pt>
    <dgm:pt modelId="{D0856B47-707C-4C8E-8535-9C75D9C595FF}" type="parTrans" cxnId="{F0D5BD7E-105B-4CCC-A28C-0113FC95A809}">
      <dgm:prSet/>
      <dgm:spPr/>
      <dgm:t>
        <a:bodyPr/>
        <a:lstStyle/>
        <a:p>
          <a:endParaRPr lang="en-US"/>
        </a:p>
      </dgm:t>
    </dgm:pt>
    <dgm:pt modelId="{D3B3962B-D84E-4840-B6D8-879B6731F6FA}" type="sibTrans" cxnId="{F0D5BD7E-105B-4CCC-A28C-0113FC95A809}">
      <dgm:prSet/>
      <dgm:spPr/>
      <dgm:t>
        <a:bodyPr/>
        <a:lstStyle/>
        <a:p>
          <a:endParaRPr lang="en-US"/>
        </a:p>
      </dgm:t>
    </dgm:pt>
    <dgm:pt modelId="{1763DA4B-1C94-402D-8C54-88C570D49B54}">
      <dgm:prSet phldrT="[Text]"/>
      <dgm:spPr/>
      <dgm:t>
        <a:bodyPr/>
        <a:lstStyle/>
        <a:p>
          <a:pPr>
            <a:buNone/>
          </a:pPr>
          <a:r>
            <a:rPr lang="en-US" dirty="0" err="1"/>
            <a:t>Ürünler</a:t>
          </a:r>
          <a:r>
            <a:rPr lang="en-US" dirty="0"/>
            <a:t> test (</a:t>
          </a:r>
          <a:r>
            <a:rPr lang="en-US" dirty="0" err="1"/>
            <a:t>ölçüm</a:t>
          </a:r>
          <a:r>
            <a:rPr lang="en-US" dirty="0"/>
            <a:t>) </a:t>
          </a:r>
          <a:r>
            <a:rPr lang="en-US" dirty="0" err="1"/>
            <a:t>edildi</a:t>
          </a:r>
          <a:r>
            <a:rPr lang="en-US" dirty="0"/>
            <a:t> mi?</a:t>
          </a:r>
        </a:p>
      </dgm:t>
    </dgm:pt>
    <dgm:pt modelId="{E78345F1-FCAB-4FED-B6CF-ED03566EE555}" type="parTrans" cxnId="{39C45E3F-5E2A-45DE-A33C-7AA88EBB29E3}">
      <dgm:prSet/>
      <dgm:spPr/>
      <dgm:t>
        <a:bodyPr/>
        <a:lstStyle/>
        <a:p>
          <a:endParaRPr lang="en-US"/>
        </a:p>
      </dgm:t>
    </dgm:pt>
    <dgm:pt modelId="{07B2E8FE-EF10-4CAC-AADB-604CB17C2ED3}" type="sibTrans" cxnId="{39C45E3F-5E2A-45DE-A33C-7AA88EBB29E3}">
      <dgm:prSet/>
      <dgm:spPr/>
      <dgm:t>
        <a:bodyPr/>
        <a:lstStyle/>
        <a:p>
          <a:endParaRPr lang="en-US"/>
        </a:p>
      </dgm:t>
    </dgm:pt>
    <dgm:pt modelId="{AE9F66B6-4050-4FD4-8237-680B4911600F}">
      <dgm:prSet phldrT="[Text]"/>
      <dgm:spPr/>
      <dgm:t>
        <a:bodyPr/>
        <a:lstStyle/>
        <a:p>
          <a:pPr>
            <a:buNone/>
          </a:pPr>
          <a:r>
            <a:rPr lang="en-US" dirty="0" err="1">
              <a:effectLst/>
              <a:latin typeface="MetaSerifPro-Light"/>
              <a:ea typeface="Calibri" panose="020F0502020204030204" pitchFamily="34" charset="0"/>
              <a:cs typeface="MetaSerifPro-Light"/>
            </a:rPr>
            <a:t>Ürünler</a:t>
          </a:r>
          <a:r>
            <a:rPr lang="en-US" dirty="0">
              <a:effectLst/>
              <a:latin typeface="MetaSerifPro-Light"/>
              <a:ea typeface="Calibri" panose="020F0502020204030204" pitchFamily="34" charset="0"/>
              <a:cs typeface="MetaSerifPro-Light"/>
            </a:rPr>
            <a:t> Kabul </a:t>
          </a:r>
          <a:r>
            <a:rPr lang="en-US" dirty="0" err="1">
              <a:effectLst/>
              <a:latin typeface="MetaSerifPro-Light"/>
              <a:ea typeface="Calibri" panose="020F0502020204030204" pitchFamily="34" charset="0"/>
              <a:cs typeface="MetaSerifPro-Light"/>
            </a:rPr>
            <a:t>edilebilir</a:t>
          </a:r>
          <a:r>
            <a:rPr lang="en-US" dirty="0">
              <a:effectLst/>
              <a:latin typeface="MetaSerifPro-Light"/>
              <a:ea typeface="Calibri" panose="020F0502020204030204" pitchFamily="34" charset="0"/>
              <a:cs typeface="MetaSerifPro-Light"/>
            </a:rPr>
            <a:t> mi?</a:t>
          </a:r>
          <a:endParaRPr lang="en-US" dirty="0"/>
        </a:p>
      </dgm:t>
    </dgm:pt>
    <dgm:pt modelId="{56337E5D-4A37-4FDD-8F9B-F62378FDE6CD}" type="parTrans" cxnId="{F8D37FC8-F43B-4341-BFAA-57C4B07C1705}">
      <dgm:prSet/>
      <dgm:spPr/>
      <dgm:t>
        <a:bodyPr/>
        <a:lstStyle/>
        <a:p>
          <a:endParaRPr lang="en-US"/>
        </a:p>
      </dgm:t>
    </dgm:pt>
    <dgm:pt modelId="{CDD33692-7241-4F72-91CB-DC15441704C0}" type="sibTrans" cxnId="{F8D37FC8-F43B-4341-BFAA-57C4B07C1705}">
      <dgm:prSet/>
      <dgm:spPr/>
      <dgm:t>
        <a:bodyPr/>
        <a:lstStyle/>
        <a:p>
          <a:endParaRPr lang="en-US"/>
        </a:p>
      </dgm:t>
    </dgm:pt>
    <dgm:pt modelId="{48B489A1-859C-415D-B176-0E27757C7959}">
      <dgm:prSet phldrT="[Text]"/>
      <dgm:spPr/>
      <dgm:t>
        <a:bodyPr/>
        <a:lstStyle/>
        <a:p>
          <a:pPr>
            <a:buNone/>
          </a:pPr>
          <a:r>
            <a:rPr lang="en-US" dirty="0" err="1"/>
            <a:t>Herhangi</a:t>
          </a:r>
          <a:r>
            <a:rPr lang="en-US" dirty="0"/>
            <a:t> </a:t>
          </a:r>
          <a:r>
            <a:rPr lang="en-US" dirty="0" err="1"/>
            <a:t>bir</a:t>
          </a:r>
          <a:r>
            <a:rPr lang="en-US" dirty="0"/>
            <a:t> </a:t>
          </a:r>
          <a:r>
            <a:rPr lang="en-US" dirty="0" err="1"/>
            <a:t>uygunsuzluk</a:t>
          </a:r>
          <a:r>
            <a:rPr lang="en-US" dirty="0"/>
            <a:t> </a:t>
          </a:r>
          <a:r>
            <a:rPr lang="en-US" dirty="0" err="1"/>
            <a:t>tespit</a:t>
          </a:r>
          <a:r>
            <a:rPr lang="en-US" dirty="0"/>
            <a:t> </a:t>
          </a:r>
          <a:r>
            <a:rPr lang="en-US" dirty="0" err="1"/>
            <a:t>edildi</a:t>
          </a:r>
          <a:r>
            <a:rPr lang="en-US" dirty="0"/>
            <a:t> mi? (</a:t>
          </a:r>
          <a:r>
            <a:rPr lang="en-US" dirty="0" err="1"/>
            <a:t>Ürün</a:t>
          </a:r>
          <a:r>
            <a:rPr lang="en-US" dirty="0"/>
            <a:t> </a:t>
          </a:r>
          <a:r>
            <a:rPr lang="en-US" dirty="0" err="1"/>
            <a:t>veya</a:t>
          </a:r>
          <a:r>
            <a:rPr lang="en-US" dirty="0"/>
            <a:t> </a:t>
          </a:r>
          <a:r>
            <a:rPr lang="en-US" dirty="0" err="1"/>
            <a:t>tedarikçi</a:t>
          </a:r>
          <a:r>
            <a:rPr lang="en-US" dirty="0"/>
            <a:t>)</a:t>
          </a:r>
        </a:p>
      </dgm:t>
    </dgm:pt>
    <dgm:pt modelId="{3902171F-0034-4982-984C-6F7404320941}" type="parTrans" cxnId="{BD31C6EA-6986-4C4F-B4B3-47B176570DC9}">
      <dgm:prSet/>
      <dgm:spPr/>
      <dgm:t>
        <a:bodyPr/>
        <a:lstStyle/>
        <a:p>
          <a:endParaRPr lang="en-US"/>
        </a:p>
      </dgm:t>
    </dgm:pt>
    <dgm:pt modelId="{8DD811CB-5EA5-455E-A750-C4A9A3105626}" type="sibTrans" cxnId="{BD31C6EA-6986-4C4F-B4B3-47B176570DC9}">
      <dgm:prSet/>
      <dgm:spPr/>
      <dgm:t>
        <a:bodyPr/>
        <a:lstStyle/>
        <a:p>
          <a:endParaRPr lang="en-US"/>
        </a:p>
      </dgm:t>
    </dgm:pt>
    <dgm:pt modelId="{56E804DB-096F-4205-AFE6-C607267A6DE8}">
      <dgm:prSet/>
      <dgm:spPr/>
      <dgm:t>
        <a:bodyPr/>
        <a:lstStyle/>
        <a:p>
          <a:r>
            <a:rPr lang="en-US" dirty="0" err="1"/>
            <a:t>Periyodik</a:t>
          </a:r>
          <a:r>
            <a:rPr lang="en-US" dirty="0"/>
            <a:t> </a:t>
          </a:r>
          <a:r>
            <a:rPr lang="en-US" dirty="0" err="1"/>
            <a:t>değerlendirme</a:t>
          </a:r>
          <a:r>
            <a:rPr lang="en-US" dirty="0"/>
            <a:t> </a:t>
          </a:r>
          <a:r>
            <a:rPr lang="en-US" dirty="0" err="1"/>
            <a:t>planlandı</a:t>
          </a:r>
          <a:r>
            <a:rPr lang="en-US" dirty="0"/>
            <a:t> </a:t>
          </a:r>
          <a:r>
            <a:rPr lang="en-US" dirty="0" err="1"/>
            <a:t>mı</a:t>
          </a:r>
          <a:r>
            <a:rPr lang="en-US" dirty="0"/>
            <a:t>?</a:t>
          </a:r>
        </a:p>
      </dgm:t>
    </dgm:pt>
    <dgm:pt modelId="{FB0EE214-CCD3-41F2-8A86-F1F6DDFBB2FD}" type="parTrans" cxnId="{FCD3EF7E-9710-43E7-9238-6CFD5F480BF9}">
      <dgm:prSet/>
      <dgm:spPr/>
    </dgm:pt>
    <dgm:pt modelId="{2E1F7597-328A-4B75-806A-7F3E7B05F492}" type="sibTrans" cxnId="{FCD3EF7E-9710-43E7-9238-6CFD5F480BF9}">
      <dgm:prSet/>
      <dgm:spPr/>
    </dgm:pt>
    <dgm:pt modelId="{C7863A78-440D-489C-84A3-0C5989D80482}" type="pres">
      <dgm:prSet presAssocID="{A440779D-AA8B-47CB-8F04-8CB1E3C01A09}" presName="diagram" presStyleCnt="0">
        <dgm:presLayoutVars>
          <dgm:dir/>
          <dgm:resizeHandles val="exact"/>
        </dgm:presLayoutVars>
      </dgm:prSet>
      <dgm:spPr/>
    </dgm:pt>
    <dgm:pt modelId="{74219C82-C29D-4BBA-9A87-2CD4F91D7541}" type="pres">
      <dgm:prSet presAssocID="{616B8200-D513-41A9-BF78-FD6652B15D5D}" presName="node" presStyleLbl="node1" presStyleIdx="0" presStyleCnt="5">
        <dgm:presLayoutVars>
          <dgm:bulletEnabled val="1"/>
        </dgm:presLayoutVars>
      </dgm:prSet>
      <dgm:spPr/>
    </dgm:pt>
    <dgm:pt modelId="{B624128D-618A-41D3-8233-23B1CC516BA6}" type="pres">
      <dgm:prSet presAssocID="{D3B3962B-D84E-4840-B6D8-879B6731F6FA}" presName="sibTrans" presStyleCnt="0"/>
      <dgm:spPr/>
    </dgm:pt>
    <dgm:pt modelId="{E2BABD4B-CB5A-4D15-9656-58290C5E393F}" type="pres">
      <dgm:prSet presAssocID="{1763DA4B-1C94-402D-8C54-88C570D49B54}" presName="node" presStyleLbl="node1" presStyleIdx="1" presStyleCnt="5">
        <dgm:presLayoutVars>
          <dgm:bulletEnabled val="1"/>
        </dgm:presLayoutVars>
      </dgm:prSet>
      <dgm:spPr/>
    </dgm:pt>
    <dgm:pt modelId="{29B94921-F862-4648-865D-65E4775605D1}" type="pres">
      <dgm:prSet presAssocID="{07B2E8FE-EF10-4CAC-AADB-604CB17C2ED3}" presName="sibTrans" presStyleCnt="0"/>
      <dgm:spPr/>
    </dgm:pt>
    <dgm:pt modelId="{99CA7AE1-B35F-4B73-BC02-478D4C4B8F76}" type="pres">
      <dgm:prSet presAssocID="{AE9F66B6-4050-4FD4-8237-680B4911600F}" presName="node" presStyleLbl="node1" presStyleIdx="2" presStyleCnt="5">
        <dgm:presLayoutVars>
          <dgm:bulletEnabled val="1"/>
        </dgm:presLayoutVars>
      </dgm:prSet>
      <dgm:spPr/>
    </dgm:pt>
    <dgm:pt modelId="{58756A05-727E-4E51-A37A-732B70C03229}" type="pres">
      <dgm:prSet presAssocID="{CDD33692-7241-4F72-91CB-DC15441704C0}" presName="sibTrans" presStyleCnt="0"/>
      <dgm:spPr/>
    </dgm:pt>
    <dgm:pt modelId="{D03EE5B5-06CD-47E0-838F-19F65D6721B7}" type="pres">
      <dgm:prSet presAssocID="{48B489A1-859C-415D-B176-0E27757C7959}" presName="node" presStyleLbl="node1" presStyleIdx="3" presStyleCnt="5">
        <dgm:presLayoutVars>
          <dgm:bulletEnabled val="1"/>
        </dgm:presLayoutVars>
      </dgm:prSet>
      <dgm:spPr/>
    </dgm:pt>
    <dgm:pt modelId="{4BC4C6C9-F449-43D5-824D-242990270BB7}" type="pres">
      <dgm:prSet presAssocID="{8DD811CB-5EA5-455E-A750-C4A9A3105626}" presName="sibTrans" presStyleCnt="0"/>
      <dgm:spPr/>
    </dgm:pt>
    <dgm:pt modelId="{45D97834-DF02-4433-A2DC-F37DE8CA6027}" type="pres">
      <dgm:prSet presAssocID="{56E804DB-096F-4205-AFE6-C607267A6DE8}" presName="node" presStyleLbl="node1" presStyleIdx="4" presStyleCnt="5">
        <dgm:presLayoutVars>
          <dgm:bulletEnabled val="1"/>
        </dgm:presLayoutVars>
      </dgm:prSet>
      <dgm:spPr/>
    </dgm:pt>
  </dgm:ptLst>
  <dgm:cxnLst>
    <dgm:cxn modelId="{E3D57B18-5012-4CA2-85E9-D0EE7669FB1C}" type="presOf" srcId="{A440779D-AA8B-47CB-8F04-8CB1E3C01A09}" destId="{C7863A78-440D-489C-84A3-0C5989D80482}" srcOrd="0" destOrd="0" presId="urn:microsoft.com/office/officeart/2005/8/layout/default"/>
    <dgm:cxn modelId="{028B8C20-D31E-471D-B081-D5B032370499}" type="presOf" srcId="{56E804DB-096F-4205-AFE6-C607267A6DE8}" destId="{45D97834-DF02-4433-A2DC-F37DE8CA6027}" srcOrd="0" destOrd="0" presId="urn:microsoft.com/office/officeart/2005/8/layout/default"/>
    <dgm:cxn modelId="{CE431E2B-7DDB-45C2-A25F-5CDC1B9E5231}" type="presOf" srcId="{1763DA4B-1C94-402D-8C54-88C570D49B54}" destId="{E2BABD4B-CB5A-4D15-9656-58290C5E393F}" srcOrd="0" destOrd="0" presId="urn:microsoft.com/office/officeart/2005/8/layout/default"/>
    <dgm:cxn modelId="{39C45E3F-5E2A-45DE-A33C-7AA88EBB29E3}" srcId="{A440779D-AA8B-47CB-8F04-8CB1E3C01A09}" destId="{1763DA4B-1C94-402D-8C54-88C570D49B54}" srcOrd="1" destOrd="0" parTransId="{E78345F1-FCAB-4FED-B6CF-ED03566EE555}" sibTransId="{07B2E8FE-EF10-4CAC-AADB-604CB17C2ED3}"/>
    <dgm:cxn modelId="{F0D5BD7E-105B-4CCC-A28C-0113FC95A809}" srcId="{A440779D-AA8B-47CB-8F04-8CB1E3C01A09}" destId="{616B8200-D513-41A9-BF78-FD6652B15D5D}" srcOrd="0" destOrd="0" parTransId="{D0856B47-707C-4C8E-8535-9C75D9C595FF}" sibTransId="{D3B3962B-D84E-4840-B6D8-879B6731F6FA}"/>
    <dgm:cxn modelId="{FCD3EF7E-9710-43E7-9238-6CFD5F480BF9}" srcId="{A440779D-AA8B-47CB-8F04-8CB1E3C01A09}" destId="{56E804DB-096F-4205-AFE6-C607267A6DE8}" srcOrd="4" destOrd="0" parTransId="{FB0EE214-CCD3-41F2-8A86-F1F6DDFBB2FD}" sibTransId="{2E1F7597-328A-4B75-806A-7F3E7B05F492}"/>
    <dgm:cxn modelId="{C6E73182-8E6E-4BA6-A61B-1CF9DC78E769}" type="presOf" srcId="{AE9F66B6-4050-4FD4-8237-680B4911600F}" destId="{99CA7AE1-B35F-4B73-BC02-478D4C4B8F76}" srcOrd="0" destOrd="0" presId="urn:microsoft.com/office/officeart/2005/8/layout/default"/>
    <dgm:cxn modelId="{719E469B-260F-4691-AD23-5CCC29F05C6B}" type="presOf" srcId="{48B489A1-859C-415D-B176-0E27757C7959}" destId="{D03EE5B5-06CD-47E0-838F-19F65D6721B7}" srcOrd="0" destOrd="0" presId="urn:microsoft.com/office/officeart/2005/8/layout/default"/>
    <dgm:cxn modelId="{F8D37FC8-F43B-4341-BFAA-57C4B07C1705}" srcId="{A440779D-AA8B-47CB-8F04-8CB1E3C01A09}" destId="{AE9F66B6-4050-4FD4-8237-680B4911600F}" srcOrd="2" destOrd="0" parTransId="{56337E5D-4A37-4FDD-8F9B-F62378FDE6CD}" sibTransId="{CDD33692-7241-4F72-91CB-DC15441704C0}"/>
    <dgm:cxn modelId="{C77E74E6-A80E-4A16-A8C9-E9C2A548E44E}" type="presOf" srcId="{616B8200-D513-41A9-BF78-FD6652B15D5D}" destId="{74219C82-C29D-4BBA-9A87-2CD4F91D7541}" srcOrd="0" destOrd="0" presId="urn:microsoft.com/office/officeart/2005/8/layout/default"/>
    <dgm:cxn modelId="{BD31C6EA-6986-4C4F-B4B3-47B176570DC9}" srcId="{A440779D-AA8B-47CB-8F04-8CB1E3C01A09}" destId="{48B489A1-859C-415D-B176-0E27757C7959}" srcOrd="3" destOrd="0" parTransId="{3902171F-0034-4982-984C-6F7404320941}" sibTransId="{8DD811CB-5EA5-455E-A750-C4A9A3105626}"/>
    <dgm:cxn modelId="{7DB98F5F-8238-4DB8-B81B-74B405A80726}" type="presParOf" srcId="{C7863A78-440D-489C-84A3-0C5989D80482}" destId="{74219C82-C29D-4BBA-9A87-2CD4F91D7541}" srcOrd="0" destOrd="0" presId="urn:microsoft.com/office/officeart/2005/8/layout/default"/>
    <dgm:cxn modelId="{70DDC002-D176-43B8-92C4-F9ABDB9BF5CA}" type="presParOf" srcId="{C7863A78-440D-489C-84A3-0C5989D80482}" destId="{B624128D-618A-41D3-8233-23B1CC516BA6}" srcOrd="1" destOrd="0" presId="urn:microsoft.com/office/officeart/2005/8/layout/default"/>
    <dgm:cxn modelId="{63122DBB-6897-40D3-8295-AED7D0EAE492}" type="presParOf" srcId="{C7863A78-440D-489C-84A3-0C5989D80482}" destId="{E2BABD4B-CB5A-4D15-9656-58290C5E393F}" srcOrd="2" destOrd="0" presId="urn:microsoft.com/office/officeart/2005/8/layout/default"/>
    <dgm:cxn modelId="{79710DA8-EB9F-4481-A3D6-08B3A0ACCE77}" type="presParOf" srcId="{C7863A78-440D-489C-84A3-0C5989D80482}" destId="{29B94921-F862-4648-865D-65E4775605D1}" srcOrd="3" destOrd="0" presId="urn:microsoft.com/office/officeart/2005/8/layout/default"/>
    <dgm:cxn modelId="{6DE2B45E-16FA-44D9-8C83-63C17CCF8048}" type="presParOf" srcId="{C7863A78-440D-489C-84A3-0C5989D80482}" destId="{99CA7AE1-B35F-4B73-BC02-478D4C4B8F76}" srcOrd="4" destOrd="0" presId="urn:microsoft.com/office/officeart/2005/8/layout/default"/>
    <dgm:cxn modelId="{CBA703FE-E9F2-45BD-AE77-726931DBF15B}" type="presParOf" srcId="{C7863A78-440D-489C-84A3-0C5989D80482}" destId="{58756A05-727E-4E51-A37A-732B70C03229}" srcOrd="5" destOrd="0" presId="urn:microsoft.com/office/officeart/2005/8/layout/default"/>
    <dgm:cxn modelId="{22C337EF-17D8-4F53-AE1D-D3AA8DD509B3}" type="presParOf" srcId="{C7863A78-440D-489C-84A3-0C5989D80482}" destId="{D03EE5B5-06CD-47E0-838F-19F65D6721B7}" srcOrd="6" destOrd="0" presId="urn:microsoft.com/office/officeart/2005/8/layout/default"/>
    <dgm:cxn modelId="{8CA3E13F-11E2-456E-9C3E-451248310438}" type="presParOf" srcId="{C7863A78-440D-489C-84A3-0C5989D80482}" destId="{4BC4C6C9-F449-43D5-824D-242990270BB7}" srcOrd="7" destOrd="0" presId="urn:microsoft.com/office/officeart/2005/8/layout/default"/>
    <dgm:cxn modelId="{E4563B7A-48E7-4313-8208-F2503024BE20}" type="presParOf" srcId="{C7863A78-440D-489C-84A3-0C5989D80482}" destId="{45D97834-DF02-4433-A2DC-F37DE8CA6027}"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3EDA64-D921-4A5A-B1FD-8FCE204F18D8}" type="doc">
      <dgm:prSet loTypeId="urn:microsoft.com/office/officeart/2018/2/layout/IconVerticalSolidList" loCatId="icon" qsTypeId="urn:microsoft.com/office/officeart/2005/8/quickstyle/simple5" qsCatId="simple" csTypeId="urn:microsoft.com/office/officeart/2005/8/colors/accent1_2" csCatId="accent1" phldr="1"/>
      <dgm:spPr/>
      <dgm:t>
        <a:bodyPr/>
        <a:lstStyle/>
        <a:p>
          <a:endParaRPr lang="en-US"/>
        </a:p>
      </dgm:t>
    </dgm:pt>
    <dgm:pt modelId="{D3EDEF77-0459-41D9-8326-B3A8CF324A02}">
      <dgm:prSet/>
      <dgm:spPr/>
      <dgm:t>
        <a:bodyPr/>
        <a:lstStyle/>
        <a:p>
          <a:pPr>
            <a:lnSpc>
              <a:spcPct val="100000"/>
            </a:lnSpc>
          </a:pPr>
          <a:r>
            <a:rPr lang="en-US" dirty="0"/>
            <a:t>5.Düzeltici </a:t>
          </a:r>
          <a:r>
            <a:rPr lang="en-US" dirty="0" err="1"/>
            <a:t>Faaliyet</a:t>
          </a:r>
          <a:r>
            <a:rPr lang="en-US" dirty="0"/>
            <a:t> ve </a:t>
          </a:r>
          <a:r>
            <a:rPr lang="en-US" dirty="0" err="1"/>
            <a:t>Önleyici</a:t>
          </a:r>
          <a:r>
            <a:rPr lang="en-US" dirty="0"/>
            <a:t> </a:t>
          </a:r>
          <a:r>
            <a:rPr lang="en-US" dirty="0" err="1"/>
            <a:t>Faaliyet</a:t>
          </a:r>
          <a:r>
            <a:rPr lang="en-US" dirty="0"/>
            <a:t> </a:t>
          </a:r>
          <a:r>
            <a:rPr lang="en-US" dirty="0" err="1"/>
            <a:t>dahil</a:t>
          </a:r>
          <a:r>
            <a:rPr lang="en-US" dirty="0"/>
            <a:t> </a:t>
          </a:r>
          <a:r>
            <a:rPr lang="en-US" dirty="0" err="1"/>
            <a:t>geri</a:t>
          </a:r>
          <a:r>
            <a:rPr lang="en-US" dirty="0"/>
            <a:t> </a:t>
          </a:r>
          <a:r>
            <a:rPr lang="en-US" dirty="0" err="1"/>
            <a:t>bildirim</a:t>
          </a:r>
          <a:r>
            <a:rPr lang="en-US" dirty="0"/>
            <a:t> ve </a:t>
          </a:r>
          <a:r>
            <a:rPr lang="en-US" dirty="0" err="1"/>
            <a:t>Tedarikçi</a:t>
          </a:r>
          <a:r>
            <a:rPr lang="en-US" dirty="0"/>
            <a:t> </a:t>
          </a:r>
          <a:r>
            <a:rPr lang="en-US" dirty="0" err="1"/>
            <a:t>ile</a:t>
          </a:r>
          <a:r>
            <a:rPr lang="en-US" dirty="0"/>
            <a:t> </a:t>
          </a:r>
          <a:r>
            <a:rPr lang="en-US" dirty="0" err="1"/>
            <a:t>iletişim</a:t>
          </a:r>
          <a:endParaRPr lang="en-US" dirty="0"/>
        </a:p>
      </dgm:t>
    </dgm:pt>
    <dgm:pt modelId="{43F0E625-CE27-4183-9EF3-51A0BB0E1374}" type="parTrans" cxnId="{9BF0FCD8-654B-458F-9965-771BAA4206EE}">
      <dgm:prSet/>
      <dgm:spPr/>
      <dgm:t>
        <a:bodyPr/>
        <a:lstStyle/>
        <a:p>
          <a:endParaRPr lang="en-US"/>
        </a:p>
      </dgm:t>
    </dgm:pt>
    <dgm:pt modelId="{FB730E2D-4C3B-4C5B-89C3-2BF5CEBD5A3F}" type="sibTrans" cxnId="{9BF0FCD8-654B-458F-9965-771BAA4206EE}">
      <dgm:prSet/>
      <dgm:spPr/>
      <dgm:t>
        <a:bodyPr/>
        <a:lstStyle/>
        <a:p>
          <a:endParaRPr lang="en-US"/>
        </a:p>
      </dgm:t>
    </dgm:pt>
    <dgm:pt modelId="{07038D39-1D78-4A10-B190-CEE56FE9BE74}">
      <dgm:prSet custT="1"/>
      <dgm:spPr/>
      <dgm:t>
        <a:bodyPr/>
        <a:lstStyle/>
        <a:p>
          <a:pPr>
            <a:lnSpc>
              <a:spcPct val="100000"/>
            </a:lnSpc>
          </a:pPr>
          <a:r>
            <a:rPr lang="en-US" sz="1600" dirty="0" err="1"/>
            <a:t>Uygunsuzluk</a:t>
          </a:r>
          <a:r>
            <a:rPr lang="en-US" sz="1600" dirty="0"/>
            <a:t> </a:t>
          </a:r>
          <a:r>
            <a:rPr lang="en-US" sz="1600" dirty="0" err="1"/>
            <a:t>olması</a:t>
          </a:r>
          <a:r>
            <a:rPr lang="en-US" sz="1600" dirty="0"/>
            <a:t> </a:t>
          </a:r>
          <a:r>
            <a:rPr lang="en-US" sz="1600" dirty="0" err="1"/>
            <a:t>durumunda</a:t>
          </a:r>
          <a:r>
            <a:rPr lang="en-US" sz="1600" dirty="0"/>
            <a:t> </a:t>
          </a:r>
          <a:r>
            <a:rPr lang="en-US" sz="1600" dirty="0" err="1"/>
            <a:t>aksiyonların</a:t>
          </a:r>
          <a:r>
            <a:rPr lang="en-US" sz="1600" dirty="0"/>
            <a:t> </a:t>
          </a:r>
          <a:r>
            <a:rPr lang="en-US" sz="1600" dirty="0" err="1"/>
            <a:t>çözüme</a:t>
          </a:r>
          <a:r>
            <a:rPr lang="en-US" sz="1600" dirty="0"/>
            <a:t> </a:t>
          </a:r>
          <a:r>
            <a:rPr lang="en-US" sz="1600" dirty="0" err="1"/>
            <a:t>ulaştırıldığının</a:t>
          </a:r>
          <a:r>
            <a:rPr lang="en-US" sz="1600" dirty="0"/>
            <a:t> </a:t>
          </a:r>
          <a:r>
            <a:rPr lang="en-US" sz="1600" dirty="0" err="1"/>
            <a:t>geri</a:t>
          </a:r>
          <a:r>
            <a:rPr lang="en-US" sz="1600" dirty="0"/>
            <a:t> </a:t>
          </a:r>
          <a:r>
            <a:rPr lang="en-US" sz="1600" dirty="0" err="1"/>
            <a:t>bildiriminin</a:t>
          </a:r>
          <a:r>
            <a:rPr lang="en-US" sz="1600" dirty="0"/>
            <a:t> ve </a:t>
          </a:r>
          <a:r>
            <a:rPr lang="en-US" sz="1600" dirty="0" err="1"/>
            <a:t>yeniden</a:t>
          </a:r>
          <a:r>
            <a:rPr lang="en-US" sz="1600" dirty="0"/>
            <a:t> </a:t>
          </a:r>
          <a:r>
            <a:rPr lang="en-US" sz="1600" dirty="0" err="1"/>
            <a:t>değerlendirme</a:t>
          </a:r>
          <a:r>
            <a:rPr lang="en-US" sz="1600" dirty="0"/>
            <a:t> </a:t>
          </a:r>
          <a:r>
            <a:rPr lang="en-US" sz="1600" dirty="0" err="1"/>
            <a:t>sürecinin</a:t>
          </a:r>
          <a:r>
            <a:rPr lang="en-US" sz="1600" dirty="0"/>
            <a:t> </a:t>
          </a:r>
          <a:r>
            <a:rPr lang="en-US" sz="1600" dirty="0" err="1"/>
            <a:t>kaydı</a:t>
          </a:r>
          <a:r>
            <a:rPr lang="en-US" sz="1600" dirty="0"/>
            <a:t>.</a:t>
          </a:r>
          <a:endParaRPr lang="en-US" sz="1400" dirty="0"/>
        </a:p>
      </dgm:t>
    </dgm:pt>
    <dgm:pt modelId="{DB518A52-11EB-4B61-9DDE-C99067B68585}" type="parTrans" cxnId="{427C3877-9A7D-4AE7-B815-147C6F523880}">
      <dgm:prSet/>
      <dgm:spPr/>
      <dgm:t>
        <a:bodyPr/>
        <a:lstStyle/>
        <a:p>
          <a:endParaRPr lang="en-US"/>
        </a:p>
      </dgm:t>
    </dgm:pt>
    <dgm:pt modelId="{11BBD832-1937-4611-A405-76A789066171}" type="sibTrans" cxnId="{427C3877-9A7D-4AE7-B815-147C6F523880}">
      <dgm:prSet/>
      <dgm:spPr/>
      <dgm:t>
        <a:bodyPr/>
        <a:lstStyle/>
        <a:p>
          <a:endParaRPr lang="en-US"/>
        </a:p>
      </dgm:t>
    </dgm:pt>
    <dgm:pt modelId="{71317918-0FB7-4C84-A47D-92B47FD10751}" type="pres">
      <dgm:prSet presAssocID="{713EDA64-D921-4A5A-B1FD-8FCE204F18D8}" presName="root" presStyleCnt="0">
        <dgm:presLayoutVars>
          <dgm:dir/>
          <dgm:resizeHandles val="exact"/>
        </dgm:presLayoutVars>
      </dgm:prSet>
      <dgm:spPr/>
    </dgm:pt>
    <dgm:pt modelId="{E4A1D0D9-40BE-42FE-B276-A034A26252E9}" type="pres">
      <dgm:prSet presAssocID="{D3EDEF77-0459-41D9-8326-B3A8CF324A02}" presName="compNode" presStyleCnt="0"/>
      <dgm:spPr/>
    </dgm:pt>
    <dgm:pt modelId="{6425546C-9B2D-428B-A0F3-9CB66AA40711}" type="pres">
      <dgm:prSet presAssocID="{D3EDEF77-0459-41D9-8326-B3A8CF324A02}" presName="bgRect" presStyleLbl="bgShp" presStyleIdx="0" presStyleCnt="2"/>
      <dgm:spPr/>
    </dgm:pt>
    <dgm:pt modelId="{C9FF9513-4C47-4A10-9C37-CAB929EFD965}" type="pres">
      <dgm:prSet presAssocID="{D3EDEF77-0459-41D9-8326-B3A8CF324A0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00CFD406-8B62-45CE-AC20-1210BFCBDD6B}" type="pres">
      <dgm:prSet presAssocID="{D3EDEF77-0459-41D9-8326-B3A8CF324A02}" presName="spaceRect" presStyleCnt="0"/>
      <dgm:spPr/>
    </dgm:pt>
    <dgm:pt modelId="{39502753-B29D-45E5-B967-6A18697FD102}" type="pres">
      <dgm:prSet presAssocID="{D3EDEF77-0459-41D9-8326-B3A8CF324A02}" presName="parTx" presStyleLbl="revTx" presStyleIdx="0" presStyleCnt="2">
        <dgm:presLayoutVars>
          <dgm:chMax val="0"/>
          <dgm:chPref val="0"/>
        </dgm:presLayoutVars>
      </dgm:prSet>
      <dgm:spPr/>
    </dgm:pt>
    <dgm:pt modelId="{8FFB4B3E-33AB-4EEB-AA14-B9276C749D3C}" type="pres">
      <dgm:prSet presAssocID="{FB730E2D-4C3B-4C5B-89C3-2BF5CEBD5A3F}" presName="sibTrans" presStyleCnt="0"/>
      <dgm:spPr/>
    </dgm:pt>
    <dgm:pt modelId="{56FF0695-262A-4D78-8A63-2E7C66FB1C1F}" type="pres">
      <dgm:prSet presAssocID="{07038D39-1D78-4A10-B190-CEE56FE9BE74}" presName="compNode" presStyleCnt="0"/>
      <dgm:spPr/>
    </dgm:pt>
    <dgm:pt modelId="{84E01FF7-99ED-4FCF-BE8F-28E9A833510F}" type="pres">
      <dgm:prSet presAssocID="{07038D39-1D78-4A10-B190-CEE56FE9BE74}" presName="bgRect" presStyleLbl="bgShp" presStyleIdx="1" presStyleCnt="2"/>
      <dgm:spPr/>
    </dgm:pt>
    <dgm:pt modelId="{DD07AD36-0E86-4A92-BDF4-6FDA26674858}" type="pres">
      <dgm:prSet presAssocID="{07038D39-1D78-4A10-B190-CEE56FE9BE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703AD627-C2CC-4573-BB29-71A3D7B6A223}" type="pres">
      <dgm:prSet presAssocID="{07038D39-1D78-4A10-B190-CEE56FE9BE74}" presName="spaceRect" presStyleCnt="0"/>
      <dgm:spPr/>
    </dgm:pt>
    <dgm:pt modelId="{E39F1401-9B17-42C3-B8C5-CFE385C778FC}" type="pres">
      <dgm:prSet presAssocID="{07038D39-1D78-4A10-B190-CEE56FE9BE74}" presName="parTx" presStyleLbl="revTx" presStyleIdx="1" presStyleCnt="2">
        <dgm:presLayoutVars>
          <dgm:chMax val="0"/>
          <dgm:chPref val="0"/>
        </dgm:presLayoutVars>
      </dgm:prSet>
      <dgm:spPr/>
    </dgm:pt>
  </dgm:ptLst>
  <dgm:cxnLst>
    <dgm:cxn modelId="{28A32516-75F8-459E-A2C0-C84D15EC9985}" type="presOf" srcId="{713EDA64-D921-4A5A-B1FD-8FCE204F18D8}" destId="{71317918-0FB7-4C84-A47D-92B47FD10751}" srcOrd="0" destOrd="0" presId="urn:microsoft.com/office/officeart/2018/2/layout/IconVerticalSolidList"/>
    <dgm:cxn modelId="{75E19630-B984-4350-8A89-9C622E7676DA}" type="presOf" srcId="{D3EDEF77-0459-41D9-8326-B3A8CF324A02}" destId="{39502753-B29D-45E5-B967-6A18697FD102}" srcOrd="0" destOrd="0" presId="urn:microsoft.com/office/officeart/2018/2/layout/IconVerticalSolidList"/>
    <dgm:cxn modelId="{427C3877-9A7D-4AE7-B815-147C6F523880}" srcId="{713EDA64-D921-4A5A-B1FD-8FCE204F18D8}" destId="{07038D39-1D78-4A10-B190-CEE56FE9BE74}" srcOrd="1" destOrd="0" parTransId="{DB518A52-11EB-4B61-9DDE-C99067B68585}" sibTransId="{11BBD832-1937-4611-A405-76A789066171}"/>
    <dgm:cxn modelId="{7F2403D6-0357-4DC3-AFD3-D4B65A2D4FAE}" type="presOf" srcId="{07038D39-1D78-4A10-B190-CEE56FE9BE74}" destId="{E39F1401-9B17-42C3-B8C5-CFE385C778FC}" srcOrd="0" destOrd="0" presId="urn:microsoft.com/office/officeart/2018/2/layout/IconVerticalSolidList"/>
    <dgm:cxn modelId="{9BF0FCD8-654B-458F-9965-771BAA4206EE}" srcId="{713EDA64-D921-4A5A-B1FD-8FCE204F18D8}" destId="{D3EDEF77-0459-41D9-8326-B3A8CF324A02}" srcOrd="0" destOrd="0" parTransId="{43F0E625-CE27-4183-9EF3-51A0BB0E1374}" sibTransId="{FB730E2D-4C3B-4C5B-89C3-2BF5CEBD5A3F}"/>
    <dgm:cxn modelId="{EBE3B389-3AD7-40A4-8F33-5AE5F4F46DFB}" type="presParOf" srcId="{71317918-0FB7-4C84-A47D-92B47FD10751}" destId="{E4A1D0D9-40BE-42FE-B276-A034A26252E9}" srcOrd="0" destOrd="0" presId="urn:microsoft.com/office/officeart/2018/2/layout/IconVerticalSolidList"/>
    <dgm:cxn modelId="{972E2D99-9935-4E6B-9A41-E2A6B1EB606D}" type="presParOf" srcId="{E4A1D0D9-40BE-42FE-B276-A034A26252E9}" destId="{6425546C-9B2D-428B-A0F3-9CB66AA40711}" srcOrd="0" destOrd="0" presId="urn:microsoft.com/office/officeart/2018/2/layout/IconVerticalSolidList"/>
    <dgm:cxn modelId="{71EE4111-E68F-4337-B024-E598C6363D41}" type="presParOf" srcId="{E4A1D0D9-40BE-42FE-B276-A034A26252E9}" destId="{C9FF9513-4C47-4A10-9C37-CAB929EFD965}" srcOrd="1" destOrd="0" presId="urn:microsoft.com/office/officeart/2018/2/layout/IconVerticalSolidList"/>
    <dgm:cxn modelId="{F5C8283E-951F-4959-A685-8A461F00CC1D}" type="presParOf" srcId="{E4A1D0D9-40BE-42FE-B276-A034A26252E9}" destId="{00CFD406-8B62-45CE-AC20-1210BFCBDD6B}" srcOrd="2" destOrd="0" presId="urn:microsoft.com/office/officeart/2018/2/layout/IconVerticalSolidList"/>
    <dgm:cxn modelId="{55A5B318-3794-4B7B-AC65-F358E8916373}" type="presParOf" srcId="{E4A1D0D9-40BE-42FE-B276-A034A26252E9}" destId="{39502753-B29D-45E5-B967-6A18697FD102}" srcOrd="3" destOrd="0" presId="urn:microsoft.com/office/officeart/2018/2/layout/IconVerticalSolidList"/>
    <dgm:cxn modelId="{38985854-7991-43A7-9D86-2E0DE661F4B6}" type="presParOf" srcId="{71317918-0FB7-4C84-A47D-92B47FD10751}" destId="{8FFB4B3E-33AB-4EEB-AA14-B9276C749D3C}" srcOrd="1" destOrd="0" presId="urn:microsoft.com/office/officeart/2018/2/layout/IconVerticalSolidList"/>
    <dgm:cxn modelId="{18D1BFE8-9F07-4A2F-A6EB-CFA11CCF27B3}" type="presParOf" srcId="{71317918-0FB7-4C84-A47D-92B47FD10751}" destId="{56FF0695-262A-4D78-8A63-2E7C66FB1C1F}" srcOrd="2" destOrd="0" presId="urn:microsoft.com/office/officeart/2018/2/layout/IconVerticalSolidList"/>
    <dgm:cxn modelId="{E5F97C5E-2522-4EDF-8593-F3567EE645FE}" type="presParOf" srcId="{56FF0695-262A-4D78-8A63-2E7C66FB1C1F}" destId="{84E01FF7-99ED-4FCF-BE8F-28E9A833510F}" srcOrd="0" destOrd="0" presId="urn:microsoft.com/office/officeart/2018/2/layout/IconVerticalSolidList"/>
    <dgm:cxn modelId="{84E0CD70-2FAD-4F88-96A1-2B36949EB948}" type="presParOf" srcId="{56FF0695-262A-4D78-8A63-2E7C66FB1C1F}" destId="{DD07AD36-0E86-4A92-BDF4-6FDA26674858}" srcOrd="1" destOrd="0" presId="urn:microsoft.com/office/officeart/2018/2/layout/IconVerticalSolidList"/>
    <dgm:cxn modelId="{F0EC34C5-8E16-498A-994C-CB7D39D730B7}" type="presParOf" srcId="{56FF0695-262A-4D78-8A63-2E7C66FB1C1F}" destId="{703AD627-C2CC-4573-BB29-71A3D7B6A223}" srcOrd="2" destOrd="0" presId="urn:microsoft.com/office/officeart/2018/2/layout/IconVerticalSolidList"/>
    <dgm:cxn modelId="{001231E8-7AE7-480F-9A7A-AA25A3A9979B}" type="presParOf" srcId="{56FF0695-262A-4D78-8A63-2E7C66FB1C1F}" destId="{E39F1401-9B17-42C3-B8C5-CFE385C778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40779D-AA8B-47CB-8F04-8CB1E3C01A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16B8200-D513-41A9-BF78-FD6652B15D5D}">
      <dgm:prSet phldrT="[Text]"/>
      <dgm:spPr/>
      <dgm:t>
        <a:bodyPr/>
        <a:lstStyle/>
        <a:p>
          <a:pPr>
            <a:buNone/>
          </a:pPr>
          <a:r>
            <a:rPr lang="en-US" dirty="0" err="1"/>
            <a:t>Sorunun</a:t>
          </a:r>
          <a:r>
            <a:rPr lang="en-US" dirty="0"/>
            <a:t> </a:t>
          </a:r>
          <a:r>
            <a:rPr lang="en-US" dirty="0" err="1"/>
            <a:t>çözüme</a:t>
          </a:r>
          <a:r>
            <a:rPr lang="en-US" dirty="0"/>
            <a:t> </a:t>
          </a:r>
          <a:r>
            <a:rPr lang="en-US" dirty="0" err="1"/>
            <a:t>ulaştığı</a:t>
          </a:r>
          <a:r>
            <a:rPr lang="en-US" dirty="0"/>
            <a:t> </a:t>
          </a:r>
          <a:r>
            <a:rPr lang="en-US" dirty="0" err="1"/>
            <a:t>gösterilebilir</a:t>
          </a:r>
          <a:r>
            <a:rPr lang="en-US" dirty="0"/>
            <a:t> mi?</a:t>
          </a:r>
        </a:p>
      </dgm:t>
    </dgm:pt>
    <dgm:pt modelId="{D0856B47-707C-4C8E-8535-9C75D9C595FF}" type="parTrans" cxnId="{F0D5BD7E-105B-4CCC-A28C-0113FC95A809}">
      <dgm:prSet/>
      <dgm:spPr/>
      <dgm:t>
        <a:bodyPr/>
        <a:lstStyle/>
        <a:p>
          <a:endParaRPr lang="en-US"/>
        </a:p>
      </dgm:t>
    </dgm:pt>
    <dgm:pt modelId="{D3B3962B-D84E-4840-B6D8-879B6731F6FA}" type="sibTrans" cxnId="{F0D5BD7E-105B-4CCC-A28C-0113FC95A809}">
      <dgm:prSet/>
      <dgm:spPr/>
      <dgm:t>
        <a:bodyPr/>
        <a:lstStyle/>
        <a:p>
          <a:endParaRPr lang="en-US"/>
        </a:p>
      </dgm:t>
    </dgm:pt>
    <dgm:pt modelId="{1763DA4B-1C94-402D-8C54-88C570D49B54}">
      <dgm:prSet phldrT="[Text]"/>
      <dgm:spPr/>
      <dgm:t>
        <a:bodyPr/>
        <a:lstStyle/>
        <a:p>
          <a:pPr>
            <a:buNone/>
          </a:pPr>
          <a:r>
            <a:rPr lang="en-US" dirty="0" err="1"/>
            <a:t>Önleyici</a:t>
          </a:r>
          <a:r>
            <a:rPr lang="en-US" dirty="0"/>
            <a:t> </a:t>
          </a:r>
          <a:r>
            <a:rPr lang="en-US" dirty="0" err="1"/>
            <a:t>ya</a:t>
          </a:r>
          <a:r>
            <a:rPr lang="en-US" dirty="0"/>
            <a:t> da </a:t>
          </a:r>
          <a:r>
            <a:rPr lang="en-US" dirty="0" err="1"/>
            <a:t>Bağlayıcı</a:t>
          </a:r>
          <a:r>
            <a:rPr lang="en-US" dirty="0"/>
            <a:t> </a:t>
          </a:r>
          <a:r>
            <a:rPr lang="en-US" dirty="0" err="1"/>
            <a:t>Faaliyet</a:t>
          </a:r>
          <a:r>
            <a:rPr lang="en-US" dirty="0"/>
            <a:t> </a:t>
          </a:r>
          <a:r>
            <a:rPr lang="en-US" dirty="0" err="1"/>
            <a:t>aksiyonları</a:t>
          </a:r>
          <a:r>
            <a:rPr lang="en-US" dirty="0"/>
            <a:t> </a:t>
          </a:r>
          <a:r>
            <a:rPr lang="en-US" dirty="0" err="1"/>
            <a:t>gerekli</a:t>
          </a:r>
          <a:r>
            <a:rPr lang="en-US" dirty="0"/>
            <a:t> mi?</a:t>
          </a:r>
        </a:p>
      </dgm:t>
    </dgm:pt>
    <dgm:pt modelId="{E78345F1-FCAB-4FED-B6CF-ED03566EE555}" type="parTrans" cxnId="{39C45E3F-5E2A-45DE-A33C-7AA88EBB29E3}">
      <dgm:prSet/>
      <dgm:spPr/>
      <dgm:t>
        <a:bodyPr/>
        <a:lstStyle/>
        <a:p>
          <a:endParaRPr lang="en-US"/>
        </a:p>
      </dgm:t>
    </dgm:pt>
    <dgm:pt modelId="{07B2E8FE-EF10-4CAC-AADB-604CB17C2ED3}" type="sibTrans" cxnId="{39C45E3F-5E2A-45DE-A33C-7AA88EBB29E3}">
      <dgm:prSet/>
      <dgm:spPr/>
      <dgm:t>
        <a:bodyPr/>
        <a:lstStyle/>
        <a:p>
          <a:endParaRPr lang="en-US"/>
        </a:p>
      </dgm:t>
    </dgm:pt>
    <dgm:pt modelId="{AE9F66B6-4050-4FD4-8237-680B4911600F}">
      <dgm:prSet phldrT="[Text]"/>
      <dgm:spPr/>
      <dgm:t>
        <a:bodyPr/>
        <a:lstStyle/>
        <a:p>
          <a:pPr>
            <a:buNone/>
          </a:pPr>
          <a:r>
            <a:rPr lang="en-US" dirty="0" err="1">
              <a:effectLst/>
              <a:latin typeface="MetaSerifPro-Light"/>
              <a:ea typeface="Calibri" panose="020F0502020204030204" pitchFamily="34" charset="0"/>
              <a:cs typeface="MetaSerifPro-Light"/>
            </a:rPr>
            <a:t>Yeniden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değerlendirme</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yapıldı</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mı</a:t>
          </a:r>
          <a:r>
            <a:rPr lang="en-US" dirty="0">
              <a:effectLst/>
              <a:latin typeface="MetaSerifPro-Light"/>
              <a:ea typeface="Calibri" panose="020F0502020204030204" pitchFamily="34" charset="0"/>
              <a:cs typeface="MetaSerifPro-Light"/>
            </a:rPr>
            <a:t>?</a:t>
          </a:r>
          <a:endParaRPr lang="en-US" dirty="0"/>
        </a:p>
      </dgm:t>
    </dgm:pt>
    <dgm:pt modelId="{56337E5D-4A37-4FDD-8F9B-F62378FDE6CD}" type="parTrans" cxnId="{F8D37FC8-F43B-4341-BFAA-57C4B07C1705}">
      <dgm:prSet/>
      <dgm:spPr/>
      <dgm:t>
        <a:bodyPr/>
        <a:lstStyle/>
        <a:p>
          <a:endParaRPr lang="en-US"/>
        </a:p>
      </dgm:t>
    </dgm:pt>
    <dgm:pt modelId="{CDD33692-7241-4F72-91CB-DC15441704C0}" type="sibTrans" cxnId="{F8D37FC8-F43B-4341-BFAA-57C4B07C1705}">
      <dgm:prSet/>
      <dgm:spPr/>
      <dgm:t>
        <a:bodyPr/>
        <a:lstStyle/>
        <a:p>
          <a:endParaRPr lang="en-US"/>
        </a:p>
      </dgm:t>
    </dgm:pt>
    <dgm:pt modelId="{C7863A78-440D-489C-84A3-0C5989D80482}" type="pres">
      <dgm:prSet presAssocID="{A440779D-AA8B-47CB-8F04-8CB1E3C01A09}" presName="diagram" presStyleCnt="0">
        <dgm:presLayoutVars>
          <dgm:dir/>
          <dgm:resizeHandles val="exact"/>
        </dgm:presLayoutVars>
      </dgm:prSet>
      <dgm:spPr/>
    </dgm:pt>
    <dgm:pt modelId="{74219C82-C29D-4BBA-9A87-2CD4F91D7541}" type="pres">
      <dgm:prSet presAssocID="{616B8200-D513-41A9-BF78-FD6652B15D5D}" presName="node" presStyleLbl="node1" presStyleIdx="0" presStyleCnt="3">
        <dgm:presLayoutVars>
          <dgm:bulletEnabled val="1"/>
        </dgm:presLayoutVars>
      </dgm:prSet>
      <dgm:spPr/>
    </dgm:pt>
    <dgm:pt modelId="{B624128D-618A-41D3-8233-23B1CC516BA6}" type="pres">
      <dgm:prSet presAssocID="{D3B3962B-D84E-4840-B6D8-879B6731F6FA}" presName="sibTrans" presStyleCnt="0"/>
      <dgm:spPr/>
    </dgm:pt>
    <dgm:pt modelId="{E2BABD4B-CB5A-4D15-9656-58290C5E393F}" type="pres">
      <dgm:prSet presAssocID="{1763DA4B-1C94-402D-8C54-88C570D49B54}" presName="node" presStyleLbl="node1" presStyleIdx="1" presStyleCnt="3">
        <dgm:presLayoutVars>
          <dgm:bulletEnabled val="1"/>
        </dgm:presLayoutVars>
      </dgm:prSet>
      <dgm:spPr/>
    </dgm:pt>
    <dgm:pt modelId="{29B94921-F862-4648-865D-65E4775605D1}" type="pres">
      <dgm:prSet presAssocID="{07B2E8FE-EF10-4CAC-AADB-604CB17C2ED3}" presName="sibTrans" presStyleCnt="0"/>
      <dgm:spPr/>
    </dgm:pt>
    <dgm:pt modelId="{99CA7AE1-B35F-4B73-BC02-478D4C4B8F76}" type="pres">
      <dgm:prSet presAssocID="{AE9F66B6-4050-4FD4-8237-680B4911600F}" presName="node" presStyleLbl="node1" presStyleIdx="2" presStyleCnt="3">
        <dgm:presLayoutVars>
          <dgm:bulletEnabled val="1"/>
        </dgm:presLayoutVars>
      </dgm:prSet>
      <dgm:spPr/>
    </dgm:pt>
  </dgm:ptLst>
  <dgm:cxnLst>
    <dgm:cxn modelId="{E3D57B18-5012-4CA2-85E9-D0EE7669FB1C}" type="presOf" srcId="{A440779D-AA8B-47CB-8F04-8CB1E3C01A09}" destId="{C7863A78-440D-489C-84A3-0C5989D80482}" srcOrd="0" destOrd="0" presId="urn:microsoft.com/office/officeart/2005/8/layout/default"/>
    <dgm:cxn modelId="{CE431E2B-7DDB-45C2-A25F-5CDC1B9E5231}" type="presOf" srcId="{1763DA4B-1C94-402D-8C54-88C570D49B54}" destId="{E2BABD4B-CB5A-4D15-9656-58290C5E393F}" srcOrd="0" destOrd="0" presId="urn:microsoft.com/office/officeart/2005/8/layout/default"/>
    <dgm:cxn modelId="{39C45E3F-5E2A-45DE-A33C-7AA88EBB29E3}" srcId="{A440779D-AA8B-47CB-8F04-8CB1E3C01A09}" destId="{1763DA4B-1C94-402D-8C54-88C570D49B54}" srcOrd="1" destOrd="0" parTransId="{E78345F1-FCAB-4FED-B6CF-ED03566EE555}" sibTransId="{07B2E8FE-EF10-4CAC-AADB-604CB17C2ED3}"/>
    <dgm:cxn modelId="{F0D5BD7E-105B-4CCC-A28C-0113FC95A809}" srcId="{A440779D-AA8B-47CB-8F04-8CB1E3C01A09}" destId="{616B8200-D513-41A9-BF78-FD6652B15D5D}" srcOrd="0" destOrd="0" parTransId="{D0856B47-707C-4C8E-8535-9C75D9C595FF}" sibTransId="{D3B3962B-D84E-4840-B6D8-879B6731F6FA}"/>
    <dgm:cxn modelId="{C6E73182-8E6E-4BA6-A61B-1CF9DC78E769}" type="presOf" srcId="{AE9F66B6-4050-4FD4-8237-680B4911600F}" destId="{99CA7AE1-B35F-4B73-BC02-478D4C4B8F76}" srcOrd="0" destOrd="0" presId="urn:microsoft.com/office/officeart/2005/8/layout/default"/>
    <dgm:cxn modelId="{F8D37FC8-F43B-4341-BFAA-57C4B07C1705}" srcId="{A440779D-AA8B-47CB-8F04-8CB1E3C01A09}" destId="{AE9F66B6-4050-4FD4-8237-680B4911600F}" srcOrd="2" destOrd="0" parTransId="{56337E5D-4A37-4FDD-8F9B-F62378FDE6CD}" sibTransId="{CDD33692-7241-4F72-91CB-DC15441704C0}"/>
    <dgm:cxn modelId="{C77E74E6-A80E-4A16-A8C9-E9C2A548E44E}" type="presOf" srcId="{616B8200-D513-41A9-BF78-FD6652B15D5D}" destId="{74219C82-C29D-4BBA-9A87-2CD4F91D7541}" srcOrd="0" destOrd="0" presId="urn:microsoft.com/office/officeart/2005/8/layout/default"/>
    <dgm:cxn modelId="{7DB98F5F-8238-4DB8-B81B-74B405A80726}" type="presParOf" srcId="{C7863A78-440D-489C-84A3-0C5989D80482}" destId="{74219C82-C29D-4BBA-9A87-2CD4F91D7541}" srcOrd="0" destOrd="0" presId="urn:microsoft.com/office/officeart/2005/8/layout/default"/>
    <dgm:cxn modelId="{70DDC002-D176-43B8-92C4-F9ABDB9BF5CA}" type="presParOf" srcId="{C7863A78-440D-489C-84A3-0C5989D80482}" destId="{B624128D-618A-41D3-8233-23B1CC516BA6}" srcOrd="1" destOrd="0" presId="urn:microsoft.com/office/officeart/2005/8/layout/default"/>
    <dgm:cxn modelId="{63122DBB-6897-40D3-8295-AED7D0EAE492}" type="presParOf" srcId="{C7863A78-440D-489C-84A3-0C5989D80482}" destId="{E2BABD4B-CB5A-4D15-9656-58290C5E393F}" srcOrd="2" destOrd="0" presId="urn:microsoft.com/office/officeart/2005/8/layout/default"/>
    <dgm:cxn modelId="{79710DA8-EB9F-4481-A3D6-08B3A0ACCE77}" type="presParOf" srcId="{C7863A78-440D-489C-84A3-0C5989D80482}" destId="{29B94921-F862-4648-865D-65E4775605D1}" srcOrd="3" destOrd="0" presId="urn:microsoft.com/office/officeart/2005/8/layout/default"/>
    <dgm:cxn modelId="{6DE2B45E-16FA-44D9-8C83-63C17CCF8048}" type="presParOf" srcId="{C7863A78-440D-489C-84A3-0C5989D80482}" destId="{99CA7AE1-B35F-4B73-BC02-478D4C4B8F7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13EDA64-D921-4A5A-B1FD-8FCE204F18D8}" type="doc">
      <dgm:prSet loTypeId="urn:microsoft.com/office/officeart/2018/2/layout/IconVerticalSolidList" loCatId="icon" qsTypeId="urn:microsoft.com/office/officeart/2005/8/quickstyle/simple5" qsCatId="simple" csTypeId="urn:microsoft.com/office/officeart/2005/8/colors/accent1_2" csCatId="accent1" phldr="1"/>
      <dgm:spPr/>
      <dgm:t>
        <a:bodyPr/>
        <a:lstStyle/>
        <a:p>
          <a:endParaRPr lang="en-US"/>
        </a:p>
      </dgm:t>
    </dgm:pt>
    <dgm:pt modelId="{D3EDEF77-0459-41D9-8326-B3A8CF324A02}">
      <dgm:prSet/>
      <dgm:spPr/>
      <dgm:t>
        <a:bodyPr/>
        <a:lstStyle/>
        <a:p>
          <a:pPr>
            <a:lnSpc>
              <a:spcPct val="100000"/>
            </a:lnSpc>
          </a:pPr>
          <a:r>
            <a:rPr lang="en-US" dirty="0"/>
            <a:t>6.Yeniden </a:t>
          </a:r>
          <a:r>
            <a:rPr lang="en-US" dirty="0" err="1"/>
            <a:t>değerlendirme</a:t>
          </a:r>
          <a:r>
            <a:rPr lang="en-US" dirty="0"/>
            <a:t>. [</a:t>
          </a:r>
          <a:r>
            <a:rPr lang="en-US" dirty="0" err="1"/>
            <a:t>Periyodik</a:t>
          </a:r>
          <a:r>
            <a:rPr lang="en-US" dirty="0"/>
            <a:t> </a:t>
          </a:r>
          <a:r>
            <a:rPr lang="en-US" dirty="0" err="1"/>
            <a:t>Yeniden</a:t>
          </a:r>
          <a:r>
            <a:rPr lang="en-US" dirty="0"/>
            <a:t> </a:t>
          </a:r>
          <a:r>
            <a:rPr lang="en-US" dirty="0" err="1"/>
            <a:t>Değerlendirme</a:t>
          </a:r>
          <a:r>
            <a:rPr lang="en-US" dirty="0"/>
            <a:t> ve </a:t>
          </a:r>
          <a:r>
            <a:rPr lang="en-US" dirty="0" err="1"/>
            <a:t>Yeniden</a:t>
          </a:r>
          <a:r>
            <a:rPr lang="en-US" dirty="0"/>
            <a:t> </a:t>
          </a:r>
          <a:r>
            <a:rPr lang="en-US" dirty="0" err="1"/>
            <a:t>Değerlendirme</a:t>
          </a:r>
          <a:r>
            <a:rPr lang="en-US" dirty="0"/>
            <a:t>]</a:t>
          </a:r>
        </a:p>
      </dgm:t>
    </dgm:pt>
    <dgm:pt modelId="{43F0E625-CE27-4183-9EF3-51A0BB0E1374}" type="parTrans" cxnId="{9BF0FCD8-654B-458F-9965-771BAA4206EE}">
      <dgm:prSet/>
      <dgm:spPr/>
      <dgm:t>
        <a:bodyPr/>
        <a:lstStyle/>
        <a:p>
          <a:endParaRPr lang="en-US"/>
        </a:p>
      </dgm:t>
    </dgm:pt>
    <dgm:pt modelId="{FB730E2D-4C3B-4C5B-89C3-2BF5CEBD5A3F}" type="sibTrans" cxnId="{9BF0FCD8-654B-458F-9965-771BAA4206EE}">
      <dgm:prSet/>
      <dgm:spPr/>
      <dgm:t>
        <a:bodyPr/>
        <a:lstStyle/>
        <a:p>
          <a:endParaRPr lang="en-US"/>
        </a:p>
      </dgm:t>
    </dgm:pt>
    <dgm:pt modelId="{07038D39-1D78-4A10-B190-CEE56FE9BE74}">
      <dgm:prSet custT="1"/>
      <dgm:spPr/>
      <dgm:t>
        <a:bodyPr/>
        <a:lstStyle/>
        <a:p>
          <a:pPr>
            <a:lnSpc>
              <a:spcPct val="100000"/>
            </a:lnSpc>
          </a:pPr>
          <a:r>
            <a:rPr lang="en-US" sz="1600" dirty="0" err="1"/>
            <a:t>Yeniden</a:t>
          </a:r>
          <a:r>
            <a:rPr lang="en-US" sz="1600" dirty="0"/>
            <a:t> </a:t>
          </a:r>
          <a:r>
            <a:rPr lang="en-US" sz="1600" dirty="0" err="1"/>
            <a:t>değerlendirme</a:t>
          </a:r>
          <a:r>
            <a:rPr lang="en-US" sz="1600" dirty="0"/>
            <a:t> </a:t>
          </a:r>
          <a:r>
            <a:rPr lang="en-US" sz="1600" dirty="0" err="1"/>
            <a:t>sıklığı</a:t>
          </a:r>
          <a:r>
            <a:rPr lang="en-US" sz="1600" dirty="0"/>
            <a:t> </a:t>
          </a:r>
          <a:r>
            <a:rPr lang="en-US" sz="1600" dirty="0" err="1"/>
            <a:t>belirtilmeli</a:t>
          </a:r>
          <a:r>
            <a:rPr lang="en-US" sz="1600" dirty="0"/>
            <a:t>. </a:t>
          </a:r>
          <a:r>
            <a:rPr lang="en-US" sz="1600" dirty="0" err="1"/>
            <a:t>Uygunsuzluk</a:t>
          </a:r>
          <a:r>
            <a:rPr lang="en-US" sz="1600" dirty="0"/>
            <a:t> </a:t>
          </a:r>
          <a:r>
            <a:rPr lang="en-US" sz="1600" dirty="0" err="1"/>
            <a:t>durumunda</a:t>
          </a:r>
          <a:r>
            <a:rPr lang="en-US" sz="1600" dirty="0"/>
            <a:t> </a:t>
          </a:r>
          <a:r>
            <a:rPr lang="en-US" sz="1600" dirty="0" err="1"/>
            <a:t>yapılacaklar</a:t>
          </a:r>
          <a:r>
            <a:rPr lang="en-US" sz="1600" dirty="0"/>
            <a:t> </a:t>
          </a:r>
          <a:r>
            <a:rPr lang="en-US" sz="1600" dirty="0" err="1"/>
            <a:t>listelenmelidir</a:t>
          </a:r>
          <a:r>
            <a:rPr lang="en-US" sz="1600" dirty="0"/>
            <a:t>.</a:t>
          </a:r>
          <a:endParaRPr lang="en-US" sz="1400" dirty="0"/>
        </a:p>
      </dgm:t>
    </dgm:pt>
    <dgm:pt modelId="{DB518A52-11EB-4B61-9DDE-C99067B68585}" type="parTrans" cxnId="{427C3877-9A7D-4AE7-B815-147C6F523880}">
      <dgm:prSet/>
      <dgm:spPr/>
      <dgm:t>
        <a:bodyPr/>
        <a:lstStyle/>
        <a:p>
          <a:endParaRPr lang="en-US"/>
        </a:p>
      </dgm:t>
    </dgm:pt>
    <dgm:pt modelId="{11BBD832-1937-4611-A405-76A789066171}" type="sibTrans" cxnId="{427C3877-9A7D-4AE7-B815-147C6F523880}">
      <dgm:prSet/>
      <dgm:spPr/>
      <dgm:t>
        <a:bodyPr/>
        <a:lstStyle/>
        <a:p>
          <a:endParaRPr lang="en-US"/>
        </a:p>
      </dgm:t>
    </dgm:pt>
    <dgm:pt modelId="{71317918-0FB7-4C84-A47D-92B47FD10751}" type="pres">
      <dgm:prSet presAssocID="{713EDA64-D921-4A5A-B1FD-8FCE204F18D8}" presName="root" presStyleCnt="0">
        <dgm:presLayoutVars>
          <dgm:dir/>
          <dgm:resizeHandles val="exact"/>
        </dgm:presLayoutVars>
      </dgm:prSet>
      <dgm:spPr/>
    </dgm:pt>
    <dgm:pt modelId="{E4A1D0D9-40BE-42FE-B276-A034A26252E9}" type="pres">
      <dgm:prSet presAssocID="{D3EDEF77-0459-41D9-8326-B3A8CF324A02}" presName="compNode" presStyleCnt="0"/>
      <dgm:spPr/>
    </dgm:pt>
    <dgm:pt modelId="{6425546C-9B2D-428B-A0F3-9CB66AA40711}" type="pres">
      <dgm:prSet presAssocID="{D3EDEF77-0459-41D9-8326-B3A8CF324A02}" presName="bgRect" presStyleLbl="bgShp" presStyleIdx="0" presStyleCnt="2"/>
      <dgm:spPr/>
    </dgm:pt>
    <dgm:pt modelId="{C9FF9513-4C47-4A10-9C37-CAB929EFD965}" type="pres">
      <dgm:prSet presAssocID="{D3EDEF77-0459-41D9-8326-B3A8CF324A0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00CFD406-8B62-45CE-AC20-1210BFCBDD6B}" type="pres">
      <dgm:prSet presAssocID="{D3EDEF77-0459-41D9-8326-B3A8CF324A02}" presName="spaceRect" presStyleCnt="0"/>
      <dgm:spPr/>
    </dgm:pt>
    <dgm:pt modelId="{39502753-B29D-45E5-B967-6A18697FD102}" type="pres">
      <dgm:prSet presAssocID="{D3EDEF77-0459-41D9-8326-B3A8CF324A02}" presName="parTx" presStyleLbl="revTx" presStyleIdx="0" presStyleCnt="2">
        <dgm:presLayoutVars>
          <dgm:chMax val="0"/>
          <dgm:chPref val="0"/>
        </dgm:presLayoutVars>
      </dgm:prSet>
      <dgm:spPr/>
    </dgm:pt>
    <dgm:pt modelId="{8FFB4B3E-33AB-4EEB-AA14-B9276C749D3C}" type="pres">
      <dgm:prSet presAssocID="{FB730E2D-4C3B-4C5B-89C3-2BF5CEBD5A3F}" presName="sibTrans" presStyleCnt="0"/>
      <dgm:spPr/>
    </dgm:pt>
    <dgm:pt modelId="{56FF0695-262A-4D78-8A63-2E7C66FB1C1F}" type="pres">
      <dgm:prSet presAssocID="{07038D39-1D78-4A10-B190-CEE56FE9BE74}" presName="compNode" presStyleCnt="0"/>
      <dgm:spPr/>
    </dgm:pt>
    <dgm:pt modelId="{84E01FF7-99ED-4FCF-BE8F-28E9A833510F}" type="pres">
      <dgm:prSet presAssocID="{07038D39-1D78-4A10-B190-CEE56FE9BE74}" presName="bgRect" presStyleLbl="bgShp" presStyleIdx="1" presStyleCnt="2"/>
      <dgm:spPr/>
    </dgm:pt>
    <dgm:pt modelId="{DD07AD36-0E86-4A92-BDF4-6FDA26674858}" type="pres">
      <dgm:prSet presAssocID="{07038D39-1D78-4A10-B190-CEE56FE9BE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703AD627-C2CC-4573-BB29-71A3D7B6A223}" type="pres">
      <dgm:prSet presAssocID="{07038D39-1D78-4A10-B190-CEE56FE9BE74}" presName="spaceRect" presStyleCnt="0"/>
      <dgm:spPr/>
    </dgm:pt>
    <dgm:pt modelId="{E39F1401-9B17-42C3-B8C5-CFE385C778FC}" type="pres">
      <dgm:prSet presAssocID="{07038D39-1D78-4A10-B190-CEE56FE9BE74}" presName="parTx" presStyleLbl="revTx" presStyleIdx="1" presStyleCnt="2">
        <dgm:presLayoutVars>
          <dgm:chMax val="0"/>
          <dgm:chPref val="0"/>
        </dgm:presLayoutVars>
      </dgm:prSet>
      <dgm:spPr/>
    </dgm:pt>
  </dgm:ptLst>
  <dgm:cxnLst>
    <dgm:cxn modelId="{28A32516-75F8-459E-A2C0-C84D15EC9985}" type="presOf" srcId="{713EDA64-D921-4A5A-B1FD-8FCE204F18D8}" destId="{71317918-0FB7-4C84-A47D-92B47FD10751}" srcOrd="0" destOrd="0" presId="urn:microsoft.com/office/officeart/2018/2/layout/IconVerticalSolidList"/>
    <dgm:cxn modelId="{75E19630-B984-4350-8A89-9C622E7676DA}" type="presOf" srcId="{D3EDEF77-0459-41D9-8326-B3A8CF324A02}" destId="{39502753-B29D-45E5-B967-6A18697FD102}" srcOrd="0" destOrd="0" presId="urn:microsoft.com/office/officeart/2018/2/layout/IconVerticalSolidList"/>
    <dgm:cxn modelId="{427C3877-9A7D-4AE7-B815-147C6F523880}" srcId="{713EDA64-D921-4A5A-B1FD-8FCE204F18D8}" destId="{07038D39-1D78-4A10-B190-CEE56FE9BE74}" srcOrd="1" destOrd="0" parTransId="{DB518A52-11EB-4B61-9DDE-C99067B68585}" sibTransId="{11BBD832-1937-4611-A405-76A789066171}"/>
    <dgm:cxn modelId="{7F2403D6-0357-4DC3-AFD3-D4B65A2D4FAE}" type="presOf" srcId="{07038D39-1D78-4A10-B190-CEE56FE9BE74}" destId="{E39F1401-9B17-42C3-B8C5-CFE385C778FC}" srcOrd="0" destOrd="0" presId="urn:microsoft.com/office/officeart/2018/2/layout/IconVerticalSolidList"/>
    <dgm:cxn modelId="{9BF0FCD8-654B-458F-9965-771BAA4206EE}" srcId="{713EDA64-D921-4A5A-B1FD-8FCE204F18D8}" destId="{D3EDEF77-0459-41D9-8326-B3A8CF324A02}" srcOrd="0" destOrd="0" parTransId="{43F0E625-CE27-4183-9EF3-51A0BB0E1374}" sibTransId="{FB730E2D-4C3B-4C5B-89C3-2BF5CEBD5A3F}"/>
    <dgm:cxn modelId="{EBE3B389-3AD7-40A4-8F33-5AE5F4F46DFB}" type="presParOf" srcId="{71317918-0FB7-4C84-A47D-92B47FD10751}" destId="{E4A1D0D9-40BE-42FE-B276-A034A26252E9}" srcOrd="0" destOrd="0" presId="urn:microsoft.com/office/officeart/2018/2/layout/IconVerticalSolidList"/>
    <dgm:cxn modelId="{972E2D99-9935-4E6B-9A41-E2A6B1EB606D}" type="presParOf" srcId="{E4A1D0D9-40BE-42FE-B276-A034A26252E9}" destId="{6425546C-9B2D-428B-A0F3-9CB66AA40711}" srcOrd="0" destOrd="0" presId="urn:microsoft.com/office/officeart/2018/2/layout/IconVerticalSolidList"/>
    <dgm:cxn modelId="{71EE4111-E68F-4337-B024-E598C6363D41}" type="presParOf" srcId="{E4A1D0D9-40BE-42FE-B276-A034A26252E9}" destId="{C9FF9513-4C47-4A10-9C37-CAB929EFD965}" srcOrd="1" destOrd="0" presId="urn:microsoft.com/office/officeart/2018/2/layout/IconVerticalSolidList"/>
    <dgm:cxn modelId="{F5C8283E-951F-4959-A685-8A461F00CC1D}" type="presParOf" srcId="{E4A1D0D9-40BE-42FE-B276-A034A26252E9}" destId="{00CFD406-8B62-45CE-AC20-1210BFCBDD6B}" srcOrd="2" destOrd="0" presId="urn:microsoft.com/office/officeart/2018/2/layout/IconVerticalSolidList"/>
    <dgm:cxn modelId="{55A5B318-3794-4B7B-AC65-F358E8916373}" type="presParOf" srcId="{E4A1D0D9-40BE-42FE-B276-A034A26252E9}" destId="{39502753-B29D-45E5-B967-6A18697FD102}" srcOrd="3" destOrd="0" presId="urn:microsoft.com/office/officeart/2018/2/layout/IconVerticalSolidList"/>
    <dgm:cxn modelId="{38985854-7991-43A7-9D86-2E0DE661F4B6}" type="presParOf" srcId="{71317918-0FB7-4C84-A47D-92B47FD10751}" destId="{8FFB4B3E-33AB-4EEB-AA14-B9276C749D3C}" srcOrd="1" destOrd="0" presId="urn:microsoft.com/office/officeart/2018/2/layout/IconVerticalSolidList"/>
    <dgm:cxn modelId="{18D1BFE8-9F07-4A2F-A6EB-CFA11CCF27B3}" type="presParOf" srcId="{71317918-0FB7-4C84-A47D-92B47FD10751}" destId="{56FF0695-262A-4D78-8A63-2E7C66FB1C1F}" srcOrd="2" destOrd="0" presId="urn:microsoft.com/office/officeart/2018/2/layout/IconVerticalSolidList"/>
    <dgm:cxn modelId="{E5F97C5E-2522-4EDF-8593-F3567EE645FE}" type="presParOf" srcId="{56FF0695-262A-4D78-8A63-2E7C66FB1C1F}" destId="{84E01FF7-99ED-4FCF-BE8F-28E9A833510F}" srcOrd="0" destOrd="0" presId="urn:microsoft.com/office/officeart/2018/2/layout/IconVerticalSolidList"/>
    <dgm:cxn modelId="{84E0CD70-2FAD-4F88-96A1-2B36949EB948}" type="presParOf" srcId="{56FF0695-262A-4D78-8A63-2E7C66FB1C1F}" destId="{DD07AD36-0E86-4A92-BDF4-6FDA26674858}" srcOrd="1" destOrd="0" presId="urn:microsoft.com/office/officeart/2018/2/layout/IconVerticalSolidList"/>
    <dgm:cxn modelId="{F0EC34C5-8E16-498A-994C-CB7D39D730B7}" type="presParOf" srcId="{56FF0695-262A-4D78-8A63-2E7C66FB1C1F}" destId="{703AD627-C2CC-4573-BB29-71A3D7B6A223}" srcOrd="2" destOrd="0" presId="urn:microsoft.com/office/officeart/2018/2/layout/IconVerticalSolidList"/>
    <dgm:cxn modelId="{001231E8-7AE7-480F-9A7A-AA25A3A9979B}" type="presParOf" srcId="{56FF0695-262A-4D78-8A63-2E7C66FB1C1F}" destId="{E39F1401-9B17-42C3-B8C5-CFE385C778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05697C8-55A0-4C56-8DC4-EF43A55AFC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B0D407D-4452-481C-B2FE-F576BF2E101C}">
      <dgm:prSet custT="1"/>
      <dgm:spPr/>
      <dgm:t>
        <a:bodyPr/>
        <a:lstStyle/>
        <a:p>
          <a:r>
            <a:rPr lang="en-US" sz="1400" b="1" dirty="0" err="1"/>
            <a:t>Kurulum</a:t>
          </a:r>
          <a:r>
            <a:rPr lang="en-US" sz="1400" b="1" dirty="0"/>
            <a:t> </a:t>
          </a:r>
          <a:r>
            <a:rPr lang="en-US" sz="1400" b="1" dirty="0" err="1"/>
            <a:t>sorumluğunu</a:t>
          </a:r>
          <a:r>
            <a:rPr lang="en-US" sz="1400" b="1" dirty="0"/>
            <a:t> </a:t>
          </a:r>
          <a:r>
            <a:rPr lang="en-US" sz="1400" b="1" dirty="0" err="1"/>
            <a:t>kimin</a:t>
          </a:r>
          <a:r>
            <a:rPr lang="en-US" sz="1400" b="1" dirty="0"/>
            <a:t> </a:t>
          </a:r>
          <a:r>
            <a:rPr lang="en-US" sz="1400" b="1" dirty="0" err="1"/>
            <a:t>yüklendiğinin</a:t>
          </a:r>
          <a:r>
            <a:rPr lang="en-US" sz="1400" b="1" dirty="0"/>
            <a:t> </a:t>
          </a:r>
          <a:r>
            <a:rPr lang="en-US" sz="1400" b="1" dirty="0" err="1"/>
            <a:t>belirlenmesi</a:t>
          </a:r>
          <a:r>
            <a:rPr lang="en-US" sz="1400" b="1" dirty="0"/>
            <a:t> (</a:t>
          </a:r>
          <a:r>
            <a:rPr lang="en-US" sz="1400" b="1" dirty="0" err="1"/>
            <a:t>kuruluşunuz</a:t>
          </a:r>
          <a:r>
            <a:rPr lang="en-US" sz="1400" b="1" dirty="0"/>
            <a:t> </a:t>
          </a:r>
          <a:r>
            <a:rPr lang="en-US" sz="1400" b="1" dirty="0" err="1"/>
            <a:t>içinde</a:t>
          </a:r>
          <a:r>
            <a:rPr lang="en-US" sz="1400" b="1" dirty="0"/>
            <a:t>, </a:t>
          </a:r>
          <a:r>
            <a:rPr lang="en-US" sz="1400" b="1" dirty="0" err="1"/>
            <a:t>tedarikçiler</a:t>
          </a:r>
          <a:r>
            <a:rPr lang="en-US" sz="1400" b="1" dirty="0"/>
            <a:t> </a:t>
          </a:r>
          <a:r>
            <a:rPr lang="en-US" sz="1400" b="1" dirty="0" err="1"/>
            <a:t>tarafından</a:t>
          </a:r>
          <a:r>
            <a:rPr lang="en-US" sz="1400" b="1" dirty="0"/>
            <a:t>, </a:t>
          </a:r>
          <a:r>
            <a:rPr lang="en-US" sz="1400" b="1" dirty="0" err="1"/>
            <a:t>dağıtıcılarınız</a:t>
          </a:r>
          <a:r>
            <a:rPr lang="en-US" sz="1400" b="1" dirty="0"/>
            <a:t> </a:t>
          </a:r>
          <a:r>
            <a:rPr lang="en-US" sz="1400" b="1" dirty="0" err="1"/>
            <a:t>tarafından</a:t>
          </a:r>
          <a:r>
            <a:rPr lang="en-US" sz="1400" b="1" dirty="0"/>
            <a:t>, </a:t>
          </a:r>
          <a:r>
            <a:rPr lang="en-US" sz="1400" b="1" dirty="0" err="1"/>
            <a:t>kullanıcı</a:t>
          </a:r>
          <a:r>
            <a:rPr lang="en-US" sz="1400" b="1" dirty="0"/>
            <a:t> </a:t>
          </a:r>
          <a:r>
            <a:rPr lang="en-US" sz="1400" b="1" dirty="0" err="1"/>
            <a:t>tarafından</a:t>
          </a:r>
          <a:r>
            <a:rPr lang="en-US" sz="1400" b="1" dirty="0"/>
            <a:t>)</a:t>
          </a:r>
        </a:p>
      </dgm:t>
    </dgm:pt>
    <dgm:pt modelId="{D7AD87DC-55CA-4799-A628-D1F4C97B108D}" type="parTrans" cxnId="{349DB2E4-248A-4C4E-A976-BD2FC08B381D}">
      <dgm:prSet/>
      <dgm:spPr/>
      <dgm:t>
        <a:bodyPr/>
        <a:lstStyle/>
        <a:p>
          <a:endParaRPr lang="en-US"/>
        </a:p>
      </dgm:t>
    </dgm:pt>
    <dgm:pt modelId="{5806999C-6DDD-4F77-B033-7C64AA13254E}" type="sibTrans" cxnId="{349DB2E4-248A-4C4E-A976-BD2FC08B381D}">
      <dgm:prSet/>
      <dgm:spPr/>
      <dgm:t>
        <a:bodyPr/>
        <a:lstStyle/>
        <a:p>
          <a:endParaRPr lang="en-US"/>
        </a:p>
      </dgm:t>
    </dgm:pt>
    <dgm:pt modelId="{8500CDCB-C66A-4595-A347-372D62528787}">
      <dgm:prSet custT="1"/>
      <dgm:spPr/>
      <dgm:t>
        <a:bodyPr/>
        <a:lstStyle/>
        <a:p>
          <a:r>
            <a:rPr lang="en-US" sz="1400" b="1" dirty="0" err="1"/>
            <a:t>Kurulum</a:t>
          </a:r>
          <a:r>
            <a:rPr lang="en-US" sz="1400" b="1" dirty="0"/>
            <a:t> </a:t>
          </a:r>
          <a:r>
            <a:rPr lang="en-US" sz="1400" b="1" dirty="0" err="1"/>
            <a:t>aktivitelerinin</a:t>
          </a:r>
          <a:r>
            <a:rPr lang="en-US" sz="1400" b="1" dirty="0"/>
            <a:t> </a:t>
          </a:r>
          <a:r>
            <a:rPr lang="en-US" sz="1400" b="1" dirty="0" err="1"/>
            <a:t>planlanması</a:t>
          </a:r>
          <a:r>
            <a:rPr lang="en-US" sz="1400" b="1" dirty="0"/>
            <a:t> </a:t>
          </a:r>
          <a:r>
            <a:rPr lang="en-US" sz="1400" b="1" dirty="0" err="1"/>
            <a:t>veya</a:t>
          </a:r>
          <a:r>
            <a:rPr lang="en-US" sz="1400" b="1" dirty="0"/>
            <a:t> </a:t>
          </a:r>
          <a:r>
            <a:rPr lang="en-US" sz="1400" b="1" dirty="0" err="1"/>
            <a:t>kimin</a:t>
          </a:r>
          <a:r>
            <a:rPr lang="en-US" sz="1400" b="1" dirty="0"/>
            <a:t> </a:t>
          </a:r>
          <a:r>
            <a:rPr lang="en-US" sz="1400" b="1" dirty="0" err="1"/>
            <a:t>planlayacağının</a:t>
          </a:r>
          <a:r>
            <a:rPr lang="en-US" sz="1400" b="1" dirty="0"/>
            <a:t> </a:t>
          </a:r>
          <a:r>
            <a:rPr lang="en-US" sz="1400" b="1" dirty="0" err="1"/>
            <a:t>paylaşılması</a:t>
          </a:r>
          <a:endParaRPr lang="en-US" sz="1400" b="1" dirty="0"/>
        </a:p>
      </dgm:t>
    </dgm:pt>
    <dgm:pt modelId="{C9184E48-3691-441E-87FE-61066ACA87E5}" type="parTrans" cxnId="{0012727B-9F60-4C90-A511-B62003F0BFB4}">
      <dgm:prSet/>
      <dgm:spPr/>
      <dgm:t>
        <a:bodyPr/>
        <a:lstStyle/>
        <a:p>
          <a:endParaRPr lang="en-US"/>
        </a:p>
      </dgm:t>
    </dgm:pt>
    <dgm:pt modelId="{5B109E0C-ED3F-4397-BC25-1819B82E47EE}" type="sibTrans" cxnId="{0012727B-9F60-4C90-A511-B62003F0BFB4}">
      <dgm:prSet/>
      <dgm:spPr/>
      <dgm:t>
        <a:bodyPr/>
        <a:lstStyle/>
        <a:p>
          <a:endParaRPr lang="en-US"/>
        </a:p>
      </dgm:t>
    </dgm:pt>
    <dgm:pt modelId="{9744D355-E0AB-4443-885D-956CA1D81F81}">
      <dgm:prSet custT="1"/>
      <dgm:spPr/>
      <dgm:t>
        <a:bodyPr/>
        <a:lstStyle/>
        <a:p>
          <a:r>
            <a:rPr lang="en-US" sz="1400" b="1" dirty="0" err="1"/>
            <a:t>Kullanılacak</a:t>
          </a:r>
          <a:r>
            <a:rPr lang="en-US" sz="1400" b="1" dirty="0"/>
            <a:t> </a:t>
          </a:r>
          <a:r>
            <a:rPr lang="en-US" sz="1400" b="1" dirty="0" err="1"/>
            <a:t>ekipmanlar</a:t>
          </a:r>
          <a:r>
            <a:rPr lang="en-US" sz="1400" b="1" dirty="0"/>
            <a:t> </a:t>
          </a:r>
          <a:r>
            <a:rPr lang="en-US" sz="1400" b="1" dirty="0" err="1"/>
            <a:t>listesi</a:t>
          </a:r>
          <a:r>
            <a:rPr lang="en-US" sz="1400" b="1" dirty="0"/>
            <a:t>, </a:t>
          </a:r>
          <a:r>
            <a:rPr lang="en-US" sz="1400" b="1" dirty="0" err="1"/>
            <a:t>özel</a:t>
          </a:r>
          <a:r>
            <a:rPr lang="en-US" sz="1400" b="1" dirty="0"/>
            <a:t> </a:t>
          </a:r>
          <a:r>
            <a:rPr lang="en-US" sz="1400" b="1" dirty="0" err="1"/>
            <a:t>bir</a:t>
          </a:r>
          <a:r>
            <a:rPr lang="en-US" sz="1400" b="1" dirty="0"/>
            <a:t> </a:t>
          </a:r>
          <a:r>
            <a:rPr lang="en-US" sz="1400" b="1" dirty="0" err="1"/>
            <a:t>ekipman</a:t>
          </a:r>
          <a:r>
            <a:rPr lang="en-US" sz="1400" b="1" dirty="0"/>
            <a:t>/</a:t>
          </a:r>
          <a:r>
            <a:rPr lang="en-US" sz="1400" b="1" dirty="0" err="1"/>
            <a:t>gereç</a:t>
          </a:r>
          <a:r>
            <a:rPr lang="en-US" sz="1400" b="1" dirty="0"/>
            <a:t> </a:t>
          </a:r>
          <a:r>
            <a:rPr lang="en-US" sz="1400" b="1" dirty="0" err="1"/>
            <a:t>varsa</a:t>
          </a:r>
          <a:r>
            <a:rPr lang="en-US" sz="1400" b="1" dirty="0"/>
            <a:t> </a:t>
          </a:r>
          <a:r>
            <a:rPr lang="en-US" sz="1400" b="1" dirty="0" err="1"/>
            <a:t>geçerli</a:t>
          </a:r>
          <a:r>
            <a:rPr lang="en-US" sz="1400" b="1" dirty="0"/>
            <a:t> </a:t>
          </a:r>
          <a:r>
            <a:rPr lang="en-US" sz="1400" b="1" dirty="0" err="1"/>
            <a:t>kılınması</a:t>
          </a:r>
          <a:endParaRPr lang="en-US" sz="1400" b="1" dirty="0"/>
        </a:p>
      </dgm:t>
    </dgm:pt>
    <dgm:pt modelId="{0811FB86-C3C9-43EF-9E84-8B250D17D096}" type="parTrans" cxnId="{F4AE86DC-AC16-4227-94AF-32EB5115D8E1}">
      <dgm:prSet/>
      <dgm:spPr/>
      <dgm:t>
        <a:bodyPr/>
        <a:lstStyle/>
        <a:p>
          <a:endParaRPr lang="en-US"/>
        </a:p>
      </dgm:t>
    </dgm:pt>
    <dgm:pt modelId="{D6ED4FD6-0DFB-45B3-B7A5-581DF9F81F7E}" type="sibTrans" cxnId="{F4AE86DC-AC16-4227-94AF-32EB5115D8E1}">
      <dgm:prSet/>
      <dgm:spPr/>
      <dgm:t>
        <a:bodyPr/>
        <a:lstStyle/>
        <a:p>
          <a:endParaRPr lang="en-US"/>
        </a:p>
      </dgm:t>
    </dgm:pt>
    <dgm:pt modelId="{F9F1FDE2-8ABC-4F9E-861E-0977FBE261F1}">
      <dgm:prSet custT="1"/>
      <dgm:spPr/>
      <dgm:t>
        <a:bodyPr/>
        <a:lstStyle/>
        <a:p>
          <a:r>
            <a:rPr lang="en-US" sz="1400" b="1" dirty="0" err="1"/>
            <a:t>Ölçüm</a:t>
          </a:r>
          <a:r>
            <a:rPr lang="en-US" sz="1400" b="1" dirty="0"/>
            <a:t> ve test </a:t>
          </a:r>
          <a:r>
            <a:rPr lang="en-US" sz="1400" b="1" dirty="0" err="1"/>
            <a:t>ekipmanının</a:t>
          </a:r>
          <a:r>
            <a:rPr lang="en-US" sz="1400" b="1" dirty="0"/>
            <a:t> </a:t>
          </a:r>
          <a:r>
            <a:rPr lang="en-US" sz="1400" b="1" dirty="0" err="1"/>
            <a:t>kontrolü</a:t>
          </a:r>
          <a:endParaRPr lang="en-US" sz="1400" b="1" dirty="0"/>
        </a:p>
      </dgm:t>
    </dgm:pt>
    <dgm:pt modelId="{7C3E6ED2-C908-407B-BDB4-9B0CDFE11F68}" type="parTrans" cxnId="{8317E04A-8A5B-455E-B806-90D93C0C234A}">
      <dgm:prSet/>
      <dgm:spPr/>
      <dgm:t>
        <a:bodyPr/>
        <a:lstStyle/>
        <a:p>
          <a:endParaRPr lang="en-US"/>
        </a:p>
      </dgm:t>
    </dgm:pt>
    <dgm:pt modelId="{3EDC2D7F-7086-403D-B643-83EEB2E7625C}" type="sibTrans" cxnId="{8317E04A-8A5B-455E-B806-90D93C0C234A}">
      <dgm:prSet/>
      <dgm:spPr/>
      <dgm:t>
        <a:bodyPr/>
        <a:lstStyle/>
        <a:p>
          <a:endParaRPr lang="en-US"/>
        </a:p>
      </dgm:t>
    </dgm:pt>
    <dgm:pt modelId="{8B4A2C2A-4312-4DD0-8B3A-A9E9F6ACDFE7}">
      <dgm:prSet custT="1"/>
      <dgm:spPr/>
      <dgm:t>
        <a:bodyPr/>
        <a:lstStyle/>
        <a:p>
          <a:r>
            <a:rPr lang="en-US" sz="1400" b="1" dirty="0" err="1"/>
            <a:t>Gerekli</a:t>
          </a:r>
          <a:r>
            <a:rPr lang="en-US" sz="1400" b="1" dirty="0"/>
            <a:t> </a:t>
          </a:r>
          <a:r>
            <a:rPr lang="en-US" sz="1400" b="1" dirty="0" err="1"/>
            <a:t>dokümanları</a:t>
          </a:r>
          <a:r>
            <a:rPr lang="en-US" sz="1400" b="1" dirty="0"/>
            <a:t> </a:t>
          </a:r>
          <a:r>
            <a:rPr lang="en-US" sz="1400" b="1" dirty="0" err="1"/>
            <a:t>varlığı</a:t>
          </a:r>
          <a:r>
            <a:rPr lang="en-US" sz="1400" b="1" dirty="0"/>
            <a:t> </a:t>
          </a:r>
          <a:r>
            <a:rPr lang="en-US" sz="1400" b="1" dirty="0" err="1"/>
            <a:t>örneğin</a:t>
          </a:r>
          <a:r>
            <a:rPr lang="en-US" sz="1400" b="1" dirty="0"/>
            <a:t> </a:t>
          </a:r>
          <a:r>
            <a:rPr lang="en-US" sz="1400" b="1" dirty="0" err="1"/>
            <a:t>kurulum</a:t>
          </a:r>
          <a:r>
            <a:rPr lang="en-US" sz="1400" b="1" dirty="0"/>
            <a:t> </a:t>
          </a:r>
          <a:r>
            <a:rPr lang="en-US" sz="1400" b="1" dirty="0" err="1"/>
            <a:t>talimatları</a:t>
          </a:r>
          <a:r>
            <a:rPr lang="en-US" sz="1400" b="1" dirty="0"/>
            <a:t>, </a:t>
          </a:r>
          <a:r>
            <a:rPr lang="en-US" sz="1400" b="1" dirty="0" err="1"/>
            <a:t>parça</a:t>
          </a:r>
          <a:r>
            <a:rPr lang="en-US" sz="1400" b="1" dirty="0"/>
            <a:t> </a:t>
          </a:r>
          <a:r>
            <a:rPr lang="en-US" sz="1400" b="1" dirty="0" err="1"/>
            <a:t>listesi</a:t>
          </a:r>
          <a:endParaRPr lang="en-US" sz="1400" b="1" dirty="0"/>
        </a:p>
      </dgm:t>
    </dgm:pt>
    <dgm:pt modelId="{B422FCA7-CD22-4D4F-9B00-D8685F72C19B}" type="parTrans" cxnId="{095D16E8-6137-4434-9748-32363376939C}">
      <dgm:prSet/>
      <dgm:spPr/>
      <dgm:t>
        <a:bodyPr/>
        <a:lstStyle/>
        <a:p>
          <a:endParaRPr lang="en-US"/>
        </a:p>
      </dgm:t>
    </dgm:pt>
    <dgm:pt modelId="{B6720596-E309-4927-BFC1-BA8530A165AF}" type="sibTrans" cxnId="{095D16E8-6137-4434-9748-32363376939C}">
      <dgm:prSet/>
      <dgm:spPr/>
      <dgm:t>
        <a:bodyPr/>
        <a:lstStyle/>
        <a:p>
          <a:endParaRPr lang="en-US"/>
        </a:p>
      </dgm:t>
    </dgm:pt>
    <dgm:pt modelId="{919BAD9A-988A-46F7-BA77-818E84B5C816}">
      <dgm:prSet custT="1"/>
      <dgm:spPr/>
      <dgm:t>
        <a:bodyPr/>
        <a:lstStyle/>
        <a:p>
          <a:r>
            <a:rPr lang="en-US" sz="1400" b="1" dirty="0" err="1"/>
            <a:t>Gerekli</a:t>
          </a:r>
          <a:r>
            <a:rPr lang="en-US" sz="1400" b="1" dirty="0"/>
            <a:t> </a:t>
          </a:r>
          <a:r>
            <a:rPr lang="en-US" sz="1400" b="1" dirty="0" err="1"/>
            <a:t>yedek</a:t>
          </a:r>
          <a:r>
            <a:rPr lang="en-US" sz="1400" b="1" dirty="0"/>
            <a:t>/</a:t>
          </a:r>
          <a:r>
            <a:rPr lang="en-US" sz="1400" b="1" dirty="0" err="1"/>
            <a:t>yedekleme</a:t>
          </a:r>
          <a:r>
            <a:rPr lang="en-US" sz="1400" b="1" dirty="0"/>
            <a:t> </a:t>
          </a:r>
          <a:r>
            <a:rPr lang="en-US" sz="1400" b="1" dirty="0" err="1"/>
            <a:t>hizmeti</a:t>
          </a:r>
          <a:r>
            <a:rPr lang="en-US" sz="1400" b="1" dirty="0"/>
            <a:t> (Teknik </a:t>
          </a:r>
          <a:r>
            <a:rPr lang="en-US" sz="1400" b="1" dirty="0" err="1"/>
            <a:t>destek</a:t>
          </a:r>
          <a:r>
            <a:rPr lang="en-US" sz="1400" b="1" dirty="0"/>
            <a:t>, </a:t>
          </a:r>
          <a:r>
            <a:rPr lang="en-US" sz="1400" b="1" dirty="0" err="1"/>
            <a:t>servis</a:t>
          </a:r>
          <a:r>
            <a:rPr lang="en-US" sz="1400" b="1" dirty="0"/>
            <a:t>, </a:t>
          </a:r>
          <a:r>
            <a:rPr lang="en-US" sz="1400" b="1" dirty="0" err="1"/>
            <a:t>eğitim</a:t>
          </a:r>
          <a:r>
            <a:rPr lang="en-US" sz="1400" b="1" dirty="0"/>
            <a:t>, </a:t>
          </a:r>
          <a:r>
            <a:rPr lang="en-US" sz="1400" b="1" dirty="0" err="1"/>
            <a:t>yedek</a:t>
          </a:r>
          <a:r>
            <a:rPr lang="en-US" sz="1400" b="1" dirty="0"/>
            <a:t> </a:t>
          </a:r>
          <a:r>
            <a:rPr lang="en-US" sz="1400" b="1" dirty="0" err="1"/>
            <a:t>parça</a:t>
          </a:r>
          <a:r>
            <a:rPr lang="en-US" sz="1400" b="1" dirty="0"/>
            <a:t>)</a:t>
          </a:r>
        </a:p>
      </dgm:t>
    </dgm:pt>
    <dgm:pt modelId="{7335FDF9-688F-4CAE-B7B0-70BD5C1DDBD1}" type="parTrans" cxnId="{8C543A25-1E14-430B-839C-DC345F61429A}">
      <dgm:prSet/>
      <dgm:spPr/>
      <dgm:t>
        <a:bodyPr/>
        <a:lstStyle/>
        <a:p>
          <a:endParaRPr lang="en-US"/>
        </a:p>
      </dgm:t>
    </dgm:pt>
    <dgm:pt modelId="{9BCFC901-9D79-4E9E-8FE5-AA7FBB12A8F5}" type="sibTrans" cxnId="{8C543A25-1E14-430B-839C-DC345F61429A}">
      <dgm:prSet/>
      <dgm:spPr/>
      <dgm:t>
        <a:bodyPr/>
        <a:lstStyle/>
        <a:p>
          <a:endParaRPr lang="en-US"/>
        </a:p>
      </dgm:t>
    </dgm:pt>
    <dgm:pt modelId="{1CD3D09F-60F2-490B-88CB-CB6A12A84664}">
      <dgm:prSet custT="1"/>
      <dgm:spPr/>
      <dgm:t>
        <a:bodyPr/>
        <a:lstStyle/>
        <a:p>
          <a:r>
            <a:rPr lang="en-US" sz="1400" b="1" dirty="0" err="1"/>
            <a:t>Kurulum</a:t>
          </a:r>
          <a:r>
            <a:rPr lang="en-US" sz="1400" b="1" dirty="0"/>
            <a:t> </a:t>
          </a:r>
          <a:r>
            <a:rPr lang="en-US" sz="1400" b="1" dirty="0" err="1"/>
            <a:t>personelinin</a:t>
          </a:r>
          <a:r>
            <a:rPr lang="en-US" sz="1400" b="1" dirty="0"/>
            <a:t> </a:t>
          </a:r>
          <a:r>
            <a:rPr lang="en-US" sz="1400" b="1" dirty="0" err="1"/>
            <a:t>eğitimi</a:t>
          </a:r>
          <a:endParaRPr lang="en-US" sz="1400" b="1" dirty="0"/>
        </a:p>
      </dgm:t>
    </dgm:pt>
    <dgm:pt modelId="{FBF97971-9C30-486B-AA96-F4428597CE43}" type="parTrans" cxnId="{6B54FB32-9EF7-4D65-A67B-919559D7F3D2}">
      <dgm:prSet/>
      <dgm:spPr/>
      <dgm:t>
        <a:bodyPr/>
        <a:lstStyle/>
        <a:p>
          <a:endParaRPr lang="en-US"/>
        </a:p>
      </dgm:t>
    </dgm:pt>
    <dgm:pt modelId="{AF206709-6816-4F5D-B6D7-AAB05DA9E76C}" type="sibTrans" cxnId="{6B54FB32-9EF7-4D65-A67B-919559D7F3D2}">
      <dgm:prSet/>
      <dgm:spPr/>
      <dgm:t>
        <a:bodyPr/>
        <a:lstStyle/>
        <a:p>
          <a:endParaRPr lang="en-US"/>
        </a:p>
      </dgm:t>
    </dgm:pt>
    <dgm:pt modelId="{7B361053-ED5D-402F-8FF2-C94998910981}">
      <dgm:prSet custT="1"/>
      <dgm:spPr/>
      <dgm:t>
        <a:bodyPr/>
        <a:lstStyle/>
        <a:p>
          <a:r>
            <a:rPr lang="en-US" sz="1400" b="1" dirty="0" err="1"/>
            <a:t>Kurulum</a:t>
          </a:r>
          <a:r>
            <a:rPr lang="en-US" sz="1400" b="1" dirty="0"/>
            <a:t> </a:t>
          </a:r>
          <a:r>
            <a:rPr lang="en-US" sz="1400" b="1" dirty="0" err="1"/>
            <a:t>personelinin</a:t>
          </a:r>
          <a:r>
            <a:rPr lang="en-US" sz="1400" b="1" dirty="0"/>
            <a:t> </a:t>
          </a:r>
          <a:r>
            <a:rPr lang="en-US" sz="1400" b="1" dirty="0" err="1"/>
            <a:t>yetkinliği</a:t>
          </a:r>
          <a:endParaRPr lang="en-US" sz="1400" b="1" dirty="0"/>
        </a:p>
      </dgm:t>
    </dgm:pt>
    <dgm:pt modelId="{FE4B21D3-24AF-45ED-AA3A-23E1D3CE14FF}" type="parTrans" cxnId="{3CD88BEA-8D5B-4975-AD55-B8CE168FFAEB}">
      <dgm:prSet/>
      <dgm:spPr/>
      <dgm:t>
        <a:bodyPr/>
        <a:lstStyle/>
        <a:p>
          <a:endParaRPr lang="en-US"/>
        </a:p>
      </dgm:t>
    </dgm:pt>
    <dgm:pt modelId="{68B31A9C-BE63-4607-A1AB-82E9400FFAF8}" type="sibTrans" cxnId="{3CD88BEA-8D5B-4975-AD55-B8CE168FFAEB}">
      <dgm:prSet/>
      <dgm:spPr/>
      <dgm:t>
        <a:bodyPr/>
        <a:lstStyle/>
        <a:p>
          <a:endParaRPr lang="en-US"/>
        </a:p>
      </dgm:t>
    </dgm:pt>
    <dgm:pt modelId="{F080F4CC-70BE-4A2F-8D5A-26788E2E545B}">
      <dgm:prSet custT="1"/>
      <dgm:spPr/>
      <dgm:t>
        <a:bodyPr/>
        <a:lstStyle/>
        <a:p>
          <a:r>
            <a:rPr lang="en-US" sz="1400" b="1" dirty="0" err="1"/>
            <a:t>Ürün</a:t>
          </a:r>
          <a:r>
            <a:rPr lang="en-US" sz="1400" b="1" dirty="0"/>
            <a:t> ve </a:t>
          </a:r>
          <a:r>
            <a:rPr lang="en-US" sz="1400" b="1" dirty="0" err="1"/>
            <a:t>Kurulum</a:t>
          </a:r>
          <a:r>
            <a:rPr lang="en-US" sz="1400" b="1" dirty="0"/>
            <a:t> </a:t>
          </a:r>
          <a:r>
            <a:rPr lang="en-US" sz="1400" b="1" dirty="0" err="1"/>
            <a:t>talimatları</a:t>
          </a:r>
          <a:r>
            <a:rPr lang="en-US" sz="1400" b="1" dirty="0"/>
            <a:t> </a:t>
          </a:r>
          <a:r>
            <a:rPr lang="en-US" sz="1400" b="1" dirty="0" err="1"/>
            <a:t>için</a:t>
          </a:r>
          <a:r>
            <a:rPr lang="en-US" sz="1400" b="1" dirty="0"/>
            <a:t> </a:t>
          </a:r>
          <a:r>
            <a:rPr lang="en-US" sz="1400" b="1" dirty="0" err="1"/>
            <a:t>geribildirimin</a:t>
          </a:r>
          <a:r>
            <a:rPr lang="en-US" sz="1400" b="1" dirty="0"/>
            <a:t> </a:t>
          </a:r>
          <a:r>
            <a:rPr lang="en-US" sz="1400" b="1" dirty="0" err="1"/>
            <a:t>toplanması</a:t>
          </a:r>
          <a:r>
            <a:rPr lang="en-US" sz="1400" b="1" dirty="0"/>
            <a:t> </a:t>
          </a:r>
          <a:r>
            <a:rPr lang="en-US" sz="1400" b="1" dirty="0" err="1"/>
            <a:t>gerekliliği</a:t>
          </a:r>
          <a:endParaRPr lang="en-US" sz="1400" b="1" dirty="0"/>
        </a:p>
      </dgm:t>
    </dgm:pt>
    <dgm:pt modelId="{562B5F3E-C358-427D-BB53-8C512F92474F}" type="parTrans" cxnId="{C79FE294-CCA0-4A9D-8F3D-007E256F4DE6}">
      <dgm:prSet/>
      <dgm:spPr/>
      <dgm:t>
        <a:bodyPr/>
        <a:lstStyle/>
        <a:p>
          <a:endParaRPr lang="en-US"/>
        </a:p>
      </dgm:t>
    </dgm:pt>
    <dgm:pt modelId="{FA8784FD-DE00-4535-9E5B-DDA81CA1DEB1}" type="sibTrans" cxnId="{C79FE294-CCA0-4A9D-8F3D-007E256F4DE6}">
      <dgm:prSet/>
      <dgm:spPr/>
      <dgm:t>
        <a:bodyPr/>
        <a:lstStyle/>
        <a:p>
          <a:endParaRPr lang="en-US"/>
        </a:p>
      </dgm:t>
    </dgm:pt>
    <dgm:pt modelId="{2840E200-5344-40B8-BB92-9F325B0A0847}">
      <dgm:prSet custT="1"/>
      <dgm:spPr/>
      <dgm:t>
        <a:bodyPr/>
        <a:lstStyle/>
        <a:p>
          <a:r>
            <a:rPr lang="en-US" sz="1400" b="1" dirty="0" err="1"/>
            <a:t>Kurulum</a:t>
          </a:r>
          <a:r>
            <a:rPr lang="en-US" sz="1400" b="1" dirty="0"/>
            <a:t> </a:t>
          </a:r>
          <a:r>
            <a:rPr lang="en-US" sz="1400" b="1" dirty="0" err="1"/>
            <a:t>raporlarının</a:t>
          </a:r>
          <a:r>
            <a:rPr lang="en-US" sz="1400" b="1" dirty="0"/>
            <a:t> ne </a:t>
          </a:r>
          <a:r>
            <a:rPr lang="en-US" sz="1400" b="1" dirty="0" err="1"/>
            <a:t>içereceği</a:t>
          </a:r>
          <a:r>
            <a:rPr lang="en-US" sz="1400" b="1" dirty="0"/>
            <a:t> ve </a:t>
          </a:r>
          <a:r>
            <a:rPr lang="en-US" sz="1400" b="1" dirty="0" err="1"/>
            <a:t>nasıl</a:t>
          </a:r>
          <a:r>
            <a:rPr lang="en-US" sz="1400" b="1" dirty="0"/>
            <a:t> </a:t>
          </a:r>
          <a:r>
            <a:rPr lang="en-US" sz="1400" b="1" dirty="0" err="1"/>
            <a:t>toplanacağı</a:t>
          </a:r>
          <a:r>
            <a:rPr lang="en-US" sz="1400" b="1" dirty="0"/>
            <a:t>. Bu </a:t>
          </a:r>
          <a:r>
            <a:rPr lang="en-US" sz="1400" b="1" dirty="0" err="1"/>
            <a:t>raporlar</a:t>
          </a:r>
          <a:r>
            <a:rPr lang="en-US" sz="1400" b="1" dirty="0"/>
            <a:t> </a:t>
          </a:r>
          <a:r>
            <a:rPr lang="en-US" sz="1400" b="1" dirty="0" err="1"/>
            <a:t>daha</a:t>
          </a:r>
          <a:r>
            <a:rPr lang="en-US" sz="1400" b="1" dirty="0"/>
            <a:t> </a:t>
          </a:r>
          <a:r>
            <a:rPr lang="en-US" sz="1400" b="1" dirty="0" err="1"/>
            <a:t>sonra</a:t>
          </a:r>
          <a:r>
            <a:rPr lang="en-US" sz="1400" b="1" dirty="0"/>
            <a:t> </a:t>
          </a:r>
          <a:r>
            <a:rPr lang="en-US" sz="1400" b="1" dirty="0" err="1"/>
            <a:t>düzenleyici</a:t>
          </a:r>
          <a:r>
            <a:rPr lang="en-US" sz="1400" b="1" dirty="0"/>
            <a:t> ve </a:t>
          </a:r>
          <a:r>
            <a:rPr lang="en-US" sz="1400" b="1" dirty="0" err="1"/>
            <a:t>önceleyici</a:t>
          </a:r>
          <a:r>
            <a:rPr lang="en-US" sz="1400" b="1" dirty="0"/>
            <a:t> </a:t>
          </a:r>
          <a:r>
            <a:rPr lang="en-US" sz="1400" b="1" dirty="0" err="1"/>
            <a:t>faaliyetler</a:t>
          </a:r>
          <a:r>
            <a:rPr lang="en-US" sz="1400" b="1" dirty="0"/>
            <a:t> </a:t>
          </a:r>
          <a:r>
            <a:rPr lang="en-US" sz="1400" b="1" dirty="0" err="1"/>
            <a:t>prosedüründe</a:t>
          </a:r>
          <a:r>
            <a:rPr lang="en-US" sz="1400" b="1" dirty="0"/>
            <a:t> </a:t>
          </a:r>
          <a:r>
            <a:rPr lang="en-US" sz="1400" b="1" dirty="0" err="1"/>
            <a:t>süreç</a:t>
          </a:r>
          <a:r>
            <a:rPr lang="en-US" sz="1400" b="1" dirty="0"/>
            <a:t> </a:t>
          </a:r>
          <a:r>
            <a:rPr lang="en-US" sz="1400" b="1" dirty="0" err="1"/>
            <a:t>geliştirme</a:t>
          </a:r>
          <a:r>
            <a:rPr lang="en-US" sz="1400" b="1" dirty="0"/>
            <a:t> </a:t>
          </a:r>
          <a:r>
            <a:rPr lang="en-US" sz="1400" b="1" dirty="0" err="1"/>
            <a:t>analizi</a:t>
          </a:r>
          <a:r>
            <a:rPr lang="en-US" sz="1400" b="1" dirty="0"/>
            <a:t> </a:t>
          </a:r>
          <a:r>
            <a:rPr lang="en-US" sz="1400" b="1" dirty="0" err="1"/>
            <a:t>için</a:t>
          </a:r>
          <a:r>
            <a:rPr lang="en-US" sz="1400" b="1" dirty="0"/>
            <a:t> </a:t>
          </a:r>
          <a:r>
            <a:rPr lang="en-US" sz="1400" b="1" dirty="0" err="1"/>
            <a:t>kullanılacak</a:t>
          </a:r>
          <a:r>
            <a:rPr lang="en-US" sz="1400" b="1" dirty="0"/>
            <a:t> </a:t>
          </a:r>
          <a:r>
            <a:rPr lang="en-US" sz="1400" b="1" dirty="0" err="1"/>
            <a:t>kaynaklardan</a:t>
          </a:r>
          <a:r>
            <a:rPr lang="en-US" sz="1400" b="1" dirty="0"/>
            <a:t> </a:t>
          </a:r>
          <a:r>
            <a:rPr lang="en-US" sz="1400" b="1" dirty="0" err="1"/>
            <a:t>biridir</a:t>
          </a:r>
          <a:r>
            <a:rPr lang="en-US" sz="1400" b="1" dirty="0"/>
            <a:t>.</a:t>
          </a:r>
        </a:p>
      </dgm:t>
    </dgm:pt>
    <dgm:pt modelId="{0F5226C7-F82B-4E1C-82FE-92247299C2EB}" type="parTrans" cxnId="{23B20565-8AD3-4C28-804A-E327E6DF8F49}">
      <dgm:prSet/>
      <dgm:spPr/>
      <dgm:t>
        <a:bodyPr/>
        <a:lstStyle/>
        <a:p>
          <a:endParaRPr lang="en-US"/>
        </a:p>
      </dgm:t>
    </dgm:pt>
    <dgm:pt modelId="{243447D2-DA85-4D54-9C3D-6A2FA1D7F319}" type="sibTrans" cxnId="{23B20565-8AD3-4C28-804A-E327E6DF8F49}">
      <dgm:prSet/>
      <dgm:spPr/>
      <dgm:t>
        <a:bodyPr/>
        <a:lstStyle/>
        <a:p>
          <a:endParaRPr lang="en-US"/>
        </a:p>
      </dgm:t>
    </dgm:pt>
    <dgm:pt modelId="{CA585B16-54DD-4883-91D1-71AEE5D362A5}" type="pres">
      <dgm:prSet presAssocID="{605697C8-55A0-4C56-8DC4-EF43A55AFCBB}" presName="diagram" presStyleCnt="0">
        <dgm:presLayoutVars>
          <dgm:dir/>
          <dgm:resizeHandles val="exact"/>
        </dgm:presLayoutVars>
      </dgm:prSet>
      <dgm:spPr/>
    </dgm:pt>
    <dgm:pt modelId="{C754DB31-C9E2-4290-8B54-10DA8B26EE52}" type="pres">
      <dgm:prSet presAssocID="{6B0D407D-4452-481C-B2FE-F576BF2E101C}" presName="node" presStyleLbl="node1" presStyleIdx="0" presStyleCnt="10">
        <dgm:presLayoutVars>
          <dgm:bulletEnabled val="1"/>
        </dgm:presLayoutVars>
      </dgm:prSet>
      <dgm:spPr/>
    </dgm:pt>
    <dgm:pt modelId="{5998BAFC-9F79-4277-A99B-5DC5B7F29EF0}" type="pres">
      <dgm:prSet presAssocID="{5806999C-6DDD-4F77-B033-7C64AA13254E}" presName="sibTrans" presStyleCnt="0"/>
      <dgm:spPr/>
    </dgm:pt>
    <dgm:pt modelId="{1C9A5D22-4B79-40D6-B033-8DB76FE10F01}" type="pres">
      <dgm:prSet presAssocID="{8500CDCB-C66A-4595-A347-372D62528787}" presName="node" presStyleLbl="node1" presStyleIdx="1" presStyleCnt="10">
        <dgm:presLayoutVars>
          <dgm:bulletEnabled val="1"/>
        </dgm:presLayoutVars>
      </dgm:prSet>
      <dgm:spPr/>
    </dgm:pt>
    <dgm:pt modelId="{040368C7-FEDD-41D7-91CA-C0A45F8BEEFE}" type="pres">
      <dgm:prSet presAssocID="{5B109E0C-ED3F-4397-BC25-1819B82E47EE}" presName="sibTrans" presStyleCnt="0"/>
      <dgm:spPr/>
    </dgm:pt>
    <dgm:pt modelId="{7F116B0D-48B1-4801-935C-8ABAA6E64AE2}" type="pres">
      <dgm:prSet presAssocID="{9744D355-E0AB-4443-885D-956CA1D81F81}" presName="node" presStyleLbl="node1" presStyleIdx="2" presStyleCnt="10">
        <dgm:presLayoutVars>
          <dgm:bulletEnabled val="1"/>
        </dgm:presLayoutVars>
      </dgm:prSet>
      <dgm:spPr/>
    </dgm:pt>
    <dgm:pt modelId="{88F282AD-DF7D-40D2-A43F-F1A8703417FC}" type="pres">
      <dgm:prSet presAssocID="{D6ED4FD6-0DFB-45B3-B7A5-581DF9F81F7E}" presName="sibTrans" presStyleCnt="0"/>
      <dgm:spPr/>
    </dgm:pt>
    <dgm:pt modelId="{CD4C65F6-9F35-48BF-9014-F115B390A751}" type="pres">
      <dgm:prSet presAssocID="{F9F1FDE2-8ABC-4F9E-861E-0977FBE261F1}" presName="node" presStyleLbl="node1" presStyleIdx="3" presStyleCnt="10">
        <dgm:presLayoutVars>
          <dgm:bulletEnabled val="1"/>
        </dgm:presLayoutVars>
      </dgm:prSet>
      <dgm:spPr/>
    </dgm:pt>
    <dgm:pt modelId="{9F00E16C-10AE-4220-B07C-5BA74269DA31}" type="pres">
      <dgm:prSet presAssocID="{3EDC2D7F-7086-403D-B643-83EEB2E7625C}" presName="sibTrans" presStyleCnt="0"/>
      <dgm:spPr/>
    </dgm:pt>
    <dgm:pt modelId="{EDD78469-A563-41D5-8FFA-B2815C455424}" type="pres">
      <dgm:prSet presAssocID="{8B4A2C2A-4312-4DD0-8B3A-A9E9F6ACDFE7}" presName="node" presStyleLbl="node1" presStyleIdx="4" presStyleCnt="10">
        <dgm:presLayoutVars>
          <dgm:bulletEnabled val="1"/>
        </dgm:presLayoutVars>
      </dgm:prSet>
      <dgm:spPr/>
    </dgm:pt>
    <dgm:pt modelId="{3C8D5FA9-9DB6-4244-B7A6-4ECAA981DB5C}" type="pres">
      <dgm:prSet presAssocID="{B6720596-E309-4927-BFC1-BA8530A165AF}" presName="sibTrans" presStyleCnt="0"/>
      <dgm:spPr/>
    </dgm:pt>
    <dgm:pt modelId="{E4F2C9D4-3EB5-47FF-A123-F9DE3DD5C861}" type="pres">
      <dgm:prSet presAssocID="{919BAD9A-988A-46F7-BA77-818E84B5C816}" presName="node" presStyleLbl="node1" presStyleIdx="5" presStyleCnt="10">
        <dgm:presLayoutVars>
          <dgm:bulletEnabled val="1"/>
        </dgm:presLayoutVars>
      </dgm:prSet>
      <dgm:spPr/>
    </dgm:pt>
    <dgm:pt modelId="{1C239E2F-2223-4F78-8384-FC713A7E743B}" type="pres">
      <dgm:prSet presAssocID="{9BCFC901-9D79-4E9E-8FE5-AA7FBB12A8F5}" presName="sibTrans" presStyleCnt="0"/>
      <dgm:spPr/>
    </dgm:pt>
    <dgm:pt modelId="{67956B69-AE3C-4912-AB01-7CE1DF303C3A}" type="pres">
      <dgm:prSet presAssocID="{1CD3D09F-60F2-490B-88CB-CB6A12A84664}" presName="node" presStyleLbl="node1" presStyleIdx="6" presStyleCnt="10">
        <dgm:presLayoutVars>
          <dgm:bulletEnabled val="1"/>
        </dgm:presLayoutVars>
      </dgm:prSet>
      <dgm:spPr/>
    </dgm:pt>
    <dgm:pt modelId="{03F351B7-E5A0-4EEA-AA2E-A85D79060FD6}" type="pres">
      <dgm:prSet presAssocID="{AF206709-6816-4F5D-B6D7-AAB05DA9E76C}" presName="sibTrans" presStyleCnt="0"/>
      <dgm:spPr/>
    </dgm:pt>
    <dgm:pt modelId="{BEF80835-6A4F-45DF-8C27-A5D21B5F7A9F}" type="pres">
      <dgm:prSet presAssocID="{7B361053-ED5D-402F-8FF2-C94998910981}" presName="node" presStyleLbl="node1" presStyleIdx="7" presStyleCnt="10">
        <dgm:presLayoutVars>
          <dgm:bulletEnabled val="1"/>
        </dgm:presLayoutVars>
      </dgm:prSet>
      <dgm:spPr/>
    </dgm:pt>
    <dgm:pt modelId="{3098F328-7A03-4CAB-B6C9-F54185238C79}" type="pres">
      <dgm:prSet presAssocID="{68B31A9C-BE63-4607-A1AB-82E9400FFAF8}" presName="sibTrans" presStyleCnt="0"/>
      <dgm:spPr/>
    </dgm:pt>
    <dgm:pt modelId="{21CC46D9-95BF-47FB-A87C-EF7C3FE7B3EE}" type="pres">
      <dgm:prSet presAssocID="{F080F4CC-70BE-4A2F-8D5A-26788E2E545B}" presName="node" presStyleLbl="node1" presStyleIdx="8" presStyleCnt="10">
        <dgm:presLayoutVars>
          <dgm:bulletEnabled val="1"/>
        </dgm:presLayoutVars>
      </dgm:prSet>
      <dgm:spPr/>
    </dgm:pt>
    <dgm:pt modelId="{C55DA81D-8AB8-4D27-B19C-D16AC8A4502D}" type="pres">
      <dgm:prSet presAssocID="{FA8784FD-DE00-4535-9E5B-DDA81CA1DEB1}" presName="sibTrans" presStyleCnt="0"/>
      <dgm:spPr/>
    </dgm:pt>
    <dgm:pt modelId="{CBCD509D-44F0-40D8-82F4-ADE13C600331}" type="pres">
      <dgm:prSet presAssocID="{2840E200-5344-40B8-BB92-9F325B0A0847}" presName="node" presStyleLbl="node1" presStyleIdx="9" presStyleCnt="10" custScaleX="98033" custScaleY="113342">
        <dgm:presLayoutVars>
          <dgm:bulletEnabled val="1"/>
        </dgm:presLayoutVars>
      </dgm:prSet>
      <dgm:spPr/>
    </dgm:pt>
  </dgm:ptLst>
  <dgm:cxnLst>
    <dgm:cxn modelId="{8C543A25-1E14-430B-839C-DC345F61429A}" srcId="{605697C8-55A0-4C56-8DC4-EF43A55AFCBB}" destId="{919BAD9A-988A-46F7-BA77-818E84B5C816}" srcOrd="5" destOrd="0" parTransId="{7335FDF9-688F-4CAE-B7B0-70BD5C1DDBD1}" sibTransId="{9BCFC901-9D79-4E9E-8FE5-AA7FBB12A8F5}"/>
    <dgm:cxn modelId="{7B03F126-1DB5-4324-9CA8-2721C72B6D1A}" type="presOf" srcId="{9744D355-E0AB-4443-885D-956CA1D81F81}" destId="{7F116B0D-48B1-4801-935C-8ABAA6E64AE2}" srcOrd="0" destOrd="0" presId="urn:microsoft.com/office/officeart/2005/8/layout/default"/>
    <dgm:cxn modelId="{00F41E29-1B9D-4121-8B81-8A2D5F3A35DD}" type="presOf" srcId="{8B4A2C2A-4312-4DD0-8B3A-A9E9F6ACDFE7}" destId="{EDD78469-A563-41D5-8FFA-B2815C455424}" srcOrd="0" destOrd="0" presId="urn:microsoft.com/office/officeart/2005/8/layout/default"/>
    <dgm:cxn modelId="{C0CD452F-EA3E-4325-97B0-85211D41EE81}" type="presOf" srcId="{919BAD9A-988A-46F7-BA77-818E84B5C816}" destId="{E4F2C9D4-3EB5-47FF-A123-F9DE3DD5C861}" srcOrd="0" destOrd="0" presId="urn:microsoft.com/office/officeart/2005/8/layout/default"/>
    <dgm:cxn modelId="{6B54FB32-9EF7-4D65-A67B-919559D7F3D2}" srcId="{605697C8-55A0-4C56-8DC4-EF43A55AFCBB}" destId="{1CD3D09F-60F2-490B-88CB-CB6A12A84664}" srcOrd="6" destOrd="0" parTransId="{FBF97971-9C30-486B-AA96-F4428597CE43}" sibTransId="{AF206709-6816-4F5D-B6D7-AAB05DA9E76C}"/>
    <dgm:cxn modelId="{F79AE15F-708B-45A1-855F-1C96049BCAE2}" type="presOf" srcId="{6B0D407D-4452-481C-B2FE-F576BF2E101C}" destId="{C754DB31-C9E2-4290-8B54-10DA8B26EE52}" srcOrd="0" destOrd="0" presId="urn:microsoft.com/office/officeart/2005/8/layout/default"/>
    <dgm:cxn modelId="{23B20565-8AD3-4C28-804A-E327E6DF8F49}" srcId="{605697C8-55A0-4C56-8DC4-EF43A55AFCBB}" destId="{2840E200-5344-40B8-BB92-9F325B0A0847}" srcOrd="9" destOrd="0" parTransId="{0F5226C7-F82B-4E1C-82FE-92247299C2EB}" sibTransId="{243447D2-DA85-4D54-9C3D-6A2FA1D7F319}"/>
    <dgm:cxn modelId="{0011DB67-044C-42EE-903E-238971BC4657}" type="presOf" srcId="{F080F4CC-70BE-4A2F-8D5A-26788E2E545B}" destId="{21CC46D9-95BF-47FB-A87C-EF7C3FE7B3EE}" srcOrd="0" destOrd="0" presId="urn:microsoft.com/office/officeart/2005/8/layout/default"/>
    <dgm:cxn modelId="{05874B6A-3B15-4916-B582-C601580FD8B9}" type="presOf" srcId="{7B361053-ED5D-402F-8FF2-C94998910981}" destId="{BEF80835-6A4F-45DF-8C27-A5D21B5F7A9F}" srcOrd="0" destOrd="0" presId="urn:microsoft.com/office/officeart/2005/8/layout/default"/>
    <dgm:cxn modelId="{8317E04A-8A5B-455E-B806-90D93C0C234A}" srcId="{605697C8-55A0-4C56-8DC4-EF43A55AFCBB}" destId="{F9F1FDE2-8ABC-4F9E-861E-0977FBE261F1}" srcOrd="3" destOrd="0" parTransId="{7C3E6ED2-C908-407B-BDB4-9B0CDFE11F68}" sibTransId="{3EDC2D7F-7086-403D-B643-83EEB2E7625C}"/>
    <dgm:cxn modelId="{0E263F6C-4E0F-48F2-9DDD-30C71D14A389}" type="presOf" srcId="{8500CDCB-C66A-4595-A347-372D62528787}" destId="{1C9A5D22-4B79-40D6-B033-8DB76FE10F01}" srcOrd="0" destOrd="0" presId="urn:microsoft.com/office/officeart/2005/8/layout/default"/>
    <dgm:cxn modelId="{AA1BB84E-6703-4F51-9390-121D4AD57A66}" type="presOf" srcId="{2840E200-5344-40B8-BB92-9F325B0A0847}" destId="{CBCD509D-44F0-40D8-82F4-ADE13C600331}" srcOrd="0" destOrd="0" presId="urn:microsoft.com/office/officeart/2005/8/layout/default"/>
    <dgm:cxn modelId="{0012727B-9F60-4C90-A511-B62003F0BFB4}" srcId="{605697C8-55A0-4C56-8DC4-EF43A55AFCBB}" destId="{8500CDCB-C66A-4595-A347-372D62528787}" srcOrd="1" destOrd="0" parTransId="{C9184E48-3691-441E-87FE-61066ACA87E5}" sibTransId="{5B109E0C-ED3F-4397-BC25-1819B82E47EE}"/>
    <dgm:cxn modelId="{C79FE294-CCA0-4A9D-8F3D-007E256F4DE6}" srcId="{605697C8-55A0-4C56-8DC4-EF43A55AFCBB}" destId="{F080F4CC-70BE-4A2F-8D5A-26788E2E545B}" srcOrd="8" destOrd="0" parTransId="{562B5F3E-C358-427D-BB53-8C512F92474F}" sibTransId="{FA8784FD-DE00-4535-9E5B-DDA81CA1DEB1}"/>
    <dgm:cxn modelId="{71F034C2-C664-4196-8188-BEC3DFAA7516}" type="presOf" srcId="{605697C8-55A0-4C56-8DC4-EF43A55AFCBB}" destId="{CA585B16-54DD-4883-91D1-71AEE5D362A5}" srcOrd="0" destOrd="0" presId="urn:microsoft.com/office/officeart/2005/8/layout/default"/>
    <dgm:cxn modelId="{F4AE86DC-AC16-4227-94AF-32EB5115D8E1}" srcId="{605697C8-55A0-4C56-8DC4-EF43A55AFCBB}" destId="{9744D355-E0AB-4443-885D-956CA1D81F81}" srcOrd="2" destOrd="0" parTransId="{0811FB86-C3C9-43EF-9E84-8B250D17D096}" sibTransId="{D6ED4FD6-0DFB-45B3-B7A5-581DF9F81F7E}"/>
    <dgm:cxn modelId="{86AB3EDE-FE55-4675-84FA-A5F2D31B97B8}" type="presOf" srcId="{1CD3D09F-60F2-490B-88CB-CB6A12A84664}" destId="{67956B69-AE3C-4912-AB01-7CE1DF303C3A}" srcOrd="0" destOrd="0" presId="urn:microsoft.com/office/officeart/2005/8/layout/default"/>
    <dgm:cxn modelId="{BF58B9E0-6F7E-4493-9139-17E8F2FBCFBC}" type="presOf" srcId="{F9F1FDE2-8ABC-4F9E-861E-0977FBE261F1}" destId="{CD4C65F6-9F35-48BF-9014-F115B390A751}" srcOrd="0" destOrd="0" presId="urn:microsoft.com/office/officeart/2005/8/layout/default"/>
    <dgm:cxn modelId="{349DB2E4-248A-4C4E-A976-BD2FC08B381D}" srcId="{605697C8-55A0-4C56-8DC4-EF43A55AFCBB}" destId="{6B0D407D-4452-481C-B2FE-F576BF2E101C}" srcOrd="0" destOrd="0" parTransId="{D7AD87DC-55CA-4799-A628-D1F4C97B108D}" sibTransId="{5806999C-6DDD-4F77-B033-7C64AA13254E}"/>
    <dgm:cxn modelId="{095D16E8-6137-4434-9748-32363376939C}" srcId="{605697C8-55A0-4C56-8DC4-EF43A55AFCBB}" destId="{8B4A2C2A-4312-4DD0-8B3A-A9E9F6ACDFE7}" srcOrd="4" destOrd="0" parTransId="{B422FCA7-CD22-4D4F-9B00-D8685F72C19B}" sibTransId="{B6720596-E309-4927-BFC1-BA8530A165AF}"/>
    <dgm:cxn modelId="{3CD88BEA-8D5B-4975-AD55-B8CE168FFAEB}" srcId="{605697C8-55A0-4C56-8DC4-EF43A55AFCBB}" destId="{7B361053-ED5D-402F-8FF2-C94998910981}" srcOrd="7" destOrd="0" parTransId="{FE4B21D3-24AF-45ED-AA3A-23E1D3CE14FF}" sibTransId="{68B31A9C-BE63-4607-A1AB-82E9400FFAF8}"/>
    <dgm:cxn modelId="{8245FEF6-08AC-45F7-8B79-C3C30BD45B95}" type="presParOf" srcId="{CA585B16-54DD-4883-91D1-71AEE5D362A5}" destId="{C754DB31-C9E2-4290-8B54-10DA8B26EE52}" srcOrd="0" destOrd="0" presId="urn:microsoft.com/office/officeart/2005/8/layout/default"/>
    <dgm:cxn modelId="{8097476F-2C95-4E2A-9BE2-14CFC838C810}" type="presParOf" srcId="{CA585B16-54DD-4883-91D1-71AEE5D362A5}" destId="{5998BAFC-9F79-4277-A99B-5DC5B7F29EF0}" srcOrd="1" destOrd="0" presId="urn:microsoft.com/office/officeart/2005/8/layout/default"/>
    <dgm:cxn modelId="{1CA9AD61-E91A-4994-88B1-EA4A04648518}" type="presParOf" srcId="{CA585B16-54DD-4883-91D1-71AEE5D362A5}" destId="{1C9A5D22-4B79-40D6-B033-8DB76FE10F01}" srcOrd="2" destOrd="0" presId="urn:microsoft.com/office/officeart/2005/8/layout/default"/>
    <dgm:cxn modelId="{BF1583BD-F9C5-4884-8D27-C906985594A5}" type="presParOf" srcId="{CA585B16-54DD-4883-91D1-71AEE5D362A5}" destId="{040368C7-FEDD-41D7-91CA-C0A45F8BEEFE}" srcOrd="3" destOrd="0" presId="urn:microsoft.com/office/officeart/2005/8/layout/default"/>
    <dgm:cxn modelId="{A64EE392-0E7F-4299-A4DB-035187D94E13}" type="presParOf" srcId="{CA585B16-54DD-4883-91D1-71AEE5D362A5}" destId="{7F116B0D-48B1-4801-935C-8ABAA6E64AE2}" srcOrd="4" destOrd="0" presId="urn:microsoft.com/office/officeart/2005/8/layout/default"/>
    <dgm:cxn modelId="{C2A572CB-BD7C-47EA-9C1D-86E146630381}" type="presParOf" srcId="{CA585B16-54DD-4883-91D1-71AEE5D362A5}" destId="{88F282AD-DF7D-40D2-A43F-F1A8703417FC}" srcOrd="5" destOrd="0" presId="urn:microsoft.com/office/officeart/2005/8/layout/default"/>
    <dgm:cxn modelId="{5B78ACB4-2A82-48FE-B2B5-B4010F8AE92A}" type="presParOf" srcId="{CA585B16-54DD-4883-91D1-71AEE5D362A5}" destId="{CD4C65F6-9F35-48BF-9014-F115B390A751}" srcOrd="6" destOrd="0" presId="urn:microsoft.com/office/officeart/2005/8/layout/default"/>
    <dgm:cxn modelId="{F4320FB1-6E80-4F9D-8C60-08FF95D24503}" type="presParOf" srcId="{CA585B16-54DD-4883-91D1-71AEE5D362A5}" destId="{9F00E16C-10AE-4220-B07C-5BA74269DA31}" srcOrd="7" destOrd="0" presId="urn:microsoft.com/office/officeart/2005/8/layout/default"/>
    <dgm:cxn modelId="{B25A6822-BD8A-46C7-818D-DA670B662A6B}" type="presParOf" srcId="{CA585B16-54DD-4883-91D1-71AEE5D362A5}" destId="{EDD78469-A563-41D5-8FFA-B2815C455424}" srcOrd="8" destOrd="0" presId="urn:microsoft.com/office/officeart/2005/8/layout/default"/>
    <dgm:cxn modelId="{B4E1B240-CB79-4502-8C9D-C2118C543406}" type="presParOf" srcId="{CA585B16-54DD-4883-91D1-71AEE5D362A5}" destId="{3C8D5FA9-9DB6-4244-B7A6-4ECAA981DB5C}" srcOrd="9" destOrd="0" presId="urn:microsoft.com/office/officeart/2005/8/layout/default"/>
    <dgm:cxn modelId="{D5849A76-BFC1-4D1E-8C27-DB85B3DA15AD}" type="presParOf" srcId="{CA585B16-54DD-4883-91D1-71AEE5D362A5}" destId="{E4F2C9D4-3EB5-47FF-A123-F9DE3DD5C861}" srcOrd="10" destOrd="0" presId="urn:microsoft.com/office/officeart/2005/8/layout/default"/>
    <dgm:cxn modelId="{96B897DF-A3ED-4B49-B307-06BE96CE05B0}" type="presParOf" srcId="{CA585B16-54DD-4883-91D1-71AEE5D362A5}" destId="{1C239E2F-2223-4F78-8384-FC713A7E743B}" srcOrd="11" destOrd="0" presId="urn:microsoft.com/office/officeart/2005/8/layout/default"/>
    <dgm:cxn modelId="{C6BD9B4D-5DB4-4F88-B15F-7812DD441813}" type="presParOf" srcId="{CA585B16-54DD-4883-91D1-71AEE5D362A5}" destId="{67956B69-AE3C-4912-AB01-7CE1DF303C3A}" srcOrd="12" destOrd="0" presId="urn:microsoft.com/office/officeart/2005/8/layout/default"/>
    <dgm:cxn modelId="{0D5B2A03-69A5-48F5-AFC4-ACA0ED6E66D5}" type="presParOf" srcId="{CA585B16-54DD-4883-91D1-71AEE5D362A5}" destId="{03F351B7-E5A0-4EEA-AA2E-A85D79060FD6}" srcOrd="13" destOrd="0" presId="urn:microsoft.com/office/officeart/2005/8/layout/default"/>
    <dgm:cxn modelId="{8C34CCAA-64FB-4121-8FA5-27014A268E97}" type="presParOf" srcId="{CA585B16-54DD-4883-91D1-71AEE5D362A5}" destId="{BEF80835-6A4F-45DF-8C27-A5D21B5F7A9F}" srcOrd="14" destOrd="0" presId="urn:microsoft.com/office/officeart/2005/8/layout/default"/>
    <dgm:cxn modelId="{71F3CE65-84CC-46DF-809E-76E5BC2E6870}" type="presParOf" srcId="{CA585B16-54DD-4883-91D1-71AEE5D362A5}" destId="{3098F328-7A03-4CAB-B6C9-F54185238C79}" srcOrd="15" destOrd="0" presId="urn:microsoft.com/office/officeart/2005/8/layout/default"/>
    <dgm:cxn modelId="{BCC9DA04-5AE8-4941-B6E1-8366447C6A18}" type="presParOf" srcId="{CA585B16-54DD-4883-91D1-71AEE5D362A5}" destId="{21CC46D9-95BF-47FB-A87C-EF7C3FE7B3EE}" srcOrd="16" destOrd="0" presId="urn:microsoft.com/office/officeart/2005/8/layout/default"/>
    <dgm:cxn modelId="{3CA3888F-206F-4750-B070-4ED8F74BB620}" type="presParOf" srcId="{CA585B16-54DD-4883-91D1-71AEE5D362A5}" destId="{C55DA81D-8AB8-4D27-B19C-D16AC8A4502D}" srcOrd="17" destOrd="0" presId="urn:microsoft.com/office/officeart/2005/8/layout/default"/>
    <dgm:cxn modelId="{4E331E97-F87E-4497-AF77-E3171EA0DB6A}" type="presParOf" srcId="{CA585B16-54DD-4883-91D1-71AEE5D362A5}" destId="{CBCD509D-44F0-40D8-82F4-ADE13C60033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BE43E58-39BE-4CB2-83C0-E1F0806A463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AF1410D-FCCD-4F04-B61C-6D10918D1BB8}">
      <dgm:prSet/>
      <dgm:spPr/>
      <dgm:t>
        <a:bodyPr/>
        <a:lstStyle/>
        <a:p>
          <a:r>
            <a:rPr lang="en-US" b="0" i="0" baseline="0"/>
            <a:t>Neler içermeli?</a:t>
          </a:r>
          <a:endParaRPr lang="en-US"/>
        </a:p>
      </dgm:t>
    </dgm:pt>
    <dgm:pt modelId="{89D4180E-CB07-43FA-8020-AB387EC894E5}" type="parTrans" cxnId="{F2FC311B-3A3B-4B61-B548-F676484D5DBE}">
      <dgm:prSet/>
      <dgm:spPr/>
      <dgm:t>
        <a:bodyPr/>
        <a:lstStyle/>
        <a:p>
          <a:endParaRPr lang="en-US"/>
        </a:p>
      </dgm:t>
    </dgm:pt>
    <dgm:pt modelId="{0F7CF3BE-F5B3-472A-AB82-27F7B9995294}" type="sibTrans" cxnId="{F2FC311B-3A3B-4B61-B548-F676484D5DBE}">
      <dgm:prSet/>
      <dgm:spPr/>
      <dgm:t>
        <a:bodyPr/>
        <a:lstStyle/>
        <a:p>
          <a:endParaRPr lang="en-US"/>
        </a:p>
      </dgm:t>
    </dgm:pt>
    <dgm:pt modelId="{CA2221FA-BE4D-4737-A755-2620EBC1307A}">
      <dgm:prSet/>
      <dgm:spPr/>
      <dgm:t>
        <a:bodyPr/>
        <a:lstStyle/>
        <a:p>
          <a:r>
            <a:rPr lang="en-US"/>
            <a:t>Süreç için gözden geçirme ve onay kriterlerinin belirlenmesi</a:t>
          </a:r>
        </a:p>
      </dgm:t>
    </dgm:pt>
    <dgm:pt modelId="{CB860908-CB7F-4E50-8EFE-5CC52D16DD03}" type="parTrans" cxnId="{284E57DD-BDFC-4890-B802-8B1361B08BD9}">
      <dgm:prSet/>
      <dgm:spPr/>
      <dgm:t>
        <a:bodyPr/>
        <a:lstStyle/>
        <a:p>
          <a:endParaRPr lang="en-US"/>
        </a:p>
      </dgm:t>
    </dgm:pt>
    <dgm:pt modelId="{2C018337-50C7-4C05-B9AD-C45302B2AB60}" type="sibTrans" cxnId="{284E57DD-BDFC-4890-B802-8B1361B08BD9}">
      <dgm:prSet/>
      <dgm:spPr/>
      <dgm:t>
        <a:bodyPr/>
        <a:lstStyle/>
        <a:p>
          <a:endParaRPr lang="en-US"/>
        </a:p>
      </dgm:t>
    </dgm:pt>
    <dgm:pt modelId="{377ECDCA-E3E5-4D18-882F-F2B738668160}">
      <dgm:prSet/>
      <dgm:spPr/>
      <dgm:t>
        <a:bodyPr/>
        <a:lstStyle/>
        <a:p>
          <a:r>
            <a:rPr lang="en-US" b="0" i="0" baseline="0"/>
            <a:t>Ekipman ve çalışanların niteliklerinin belirlenmesi</a:t>
          </a:r>
          <a:endParaRPr lang="en-US"/>
        </a:p>
      </dgm:t>
    </dgm:pt>
    <dgm:pt modelId="{1AFDB485-6315-4776-9893-73FC0D6CEB58}" type="parTrans" cxnId="{7BCA650D-7F8D-4C82-B611-3C0DAC83A01C}">
      <dgm:prSet/>
      <dgm:spPr/>
      <dgm:t>
        <a:bodyPr/>
        <a:lstStyle/>
        <a:p>
          <a:endParaRPr lang="en-US"/>
        </a:p>
      </dgm:t>
    </dgm:pt>
    <dgm:pt modelId="{227E9B78-11CB-455C-A00C-E3538A126B7F}" type="sibTrans" cxnId="{7BCA650D-7F8D-4C82-B611-3C0DAC83A01C}">
      <dgm:prSet/>
      <dgm:spPr/>
      <dgm:t>
        <a:bodyPr/>
        <a:lstStyle/>
        <a:p>
          <a:endParaRPr lang="en-US"/>
        </a:p>
      </dgm:t>
    </dgm:pt>
    <dgm:pt modelId="{5E8BBF2F-DE10-4A25-8BF6-0E50B96E655F}">
      <dgm:prSet/>
      <dgm:spPr/>
      <dgm:t>
        <a:bodyPr/>
        <a:lstStyle/>
        <a:p>
          <a:r>
            <a:rPr lang="en-US" b="0" i="0" baseline="0"/>
            <a:t>Özel method ve prosedürlerin varlığının belirlenmesi ve Kabul edilebilirlik kriteri</a:t>
          </a:r>
          <a:endParaRPr lang="en-US"/>
        </a:p>
      </dgm:t>
    </dgm:pt>
    <dgm:pt modelId="{FC3B930A-0A15-4532-9AB1-35E116174B70}" type="parTrans" cxnId="{1AA0FF2D-4090-473B-817F-C8A0E606C616}">
      <dgm:prSet/>
      <dgm:spPr/>
      <dgm:t>
        <a:bodyPr/>
        <a:lstStyle/>
        <a:p>
          <a:endParaRPr lang="en-US"/>
        </a:p>
      </dgm:t>
    </dgm:pt>
    <dgm:pt modelId="{06788F2D-B6DA-4D75-9EC4-FAA8F021B92E}" type="sibTrans" cxnId="{1AA0FF2D-4090-473B-817F-C8A0E606C616}">
      <dgm:prSet/>
      <dgm:spPr/>
      <dgm:t>
        <a:bodyPr/>
        <a:lstStyle/>
        <a:p>
          <a:endParaRPr lang="en-US"/>
        </a:p>
      </dgm:t>
    </dgm:pt>
    <dgm:pt modelId="{36629FF9-E420-49FB-B49F-6DC414C01BD4}">
      <dgm:prSet/>
      <dgm:spPr/>
      <dgm:t>
        <a:bodyPr/>
        <a:lstStyle/>
        <a:p>
          <a:r>
            <a:rPr lang="en-US" b="0" i="0" baseline="0"/>
            <a:t>Uygulanabilirse, veriyi değerlendirecek istatistiksel methodun belirlenmesi</a:t>
          </a:r>
          <a:r>
            <a:rPr lang="en-US"/>
            <a:t>, numune boyutu rasyoneliyle beraber</a:t>
          </a:r>
        </a:p>
      </dgm:t>
    </dgm:pt>
    <dgm:pt modelId="{17ED62FF-FFD9-426E-A714-605BA37833E0}" type="parTrans" cxnId="{52280174-2197-4BF1-8CEF-F888E7E7A47B}">
      <dgm:prSet/>
      <dgm:spPr/>
      <dgm:t>
        <a:bodyPr/>
        <a:lstStyle/>
        <a:p>
          <a:endParaRPr lang="en-US"/>
        </a:p>
      </dgm:t>
    </dgm:pt>
    <dgm:pt modelId="{CED78073-57DA-4088-97E5-FA13608EB154}" type="sibTrans" cxnId="{52280174-2197-4BF1-8CEF-F888E7E7A47B}">
      <dgm:prSet/>
      <dgm:spPr/>
      <dgm:t>
        <a:bodyPr/>
        <a:lstStyle/>
        <a:p>
          <a:endParaRPr lang="en-US"/>
        </a:p>
      </dgm:t>
    </dgm:pt>
    <dgm:pt modelId="{571227E9-17F7-4277-B778-41F799E3233B}">
      <dgm:prSet/>
      <dgm:spPr/>
      <dgm:t>
        <a:bodyPr/>
        <a:lstStyle/>
        <a:p>
          <a:r>
            <a:rPr lang="en-US" b="0" i="0" baseline="0"/>
            <a:t>Kayıt gereklilikleri ve nasıl muhafaza edileceği</a:t>
          </a:r>
          <a:endParaRPr lang="en-US"/>
        </a:p>
      </dgm:t>
    </dgm:pt>
    <dgm:pt modelId="{ABFCFAA9-4893-4B9C-878C-0393A452FB74}" type="parTrans" cxnId="{368BE4FD-E137-4DD2-8123-F9BBA41BAB3A}">
      <dgm:prSet/>
      <dgm:spPr/>
      <dgm:t>
        <a:bodyPr/>
        <a:lstStyle/>
        <a:p>
          <a:endParaRPr lang="en-US"/>
        </a:p>
      </dgm:t>
    </dgm:pt>
    <dgm:pt modelId="{3986AC5B-3DF8-43EE-9993-FD13E985380E}" type="sibTrans" cxnId="{368BE4FD-E137-4DD2-8123-F9BBA41BAB3A}">
      <dgm:prSet/>
      <dgm:spPr/>
      <dgm:t>
        <a:bodyPr/>
        <a:lstStyle/>
        <a:p>
          <a:endParaRPr lang="en-US"/>
        </a:p>
      </dgm:t>
    </dgm:pt>
    <dgm:pt modelId="{C0310B7E-9810-4A4B-B94D-C364EC931649}">
      <dgm:prSet/>
      <dgm:spPr/>
      <dgm:t>
        <a:bodyPr/>
        <a:lstStyle/>
        <a:p>
          <a:r>
            <a:rPr lang="en-US" b="0" i="0" baseline="0"/>
            <a:t>Revalidasyon kriterleri</a:t>
          </a:r>
          <a:endParaRPr lang="en-US"/>
        </a:p>
      </dgm:t>
    </dgm:pt>
    <dgm:pt modelId="{0056F616-F503-43A3-9C38-6CC7558321DC}" type="parTrans" cxnId="{0F6E0C82-E56A-47C0-A290-9B5B9E0BAE9B}">
      <dgm:prSet/>
      <dgm:spPr/>
      <dgm:t>
        <a:bodyPr/>
        <a:lstStyle/>
        <a:p>
          <a:endParaRPr lang="en-US"/>
        </a:p>
      </dgm:t>
    </dgm:pt>
    <dgm:pt modelId="{014898C3-81BE-47C7-9202-B03314CDE336}" type="sibTrans" cxnId="{0F6E0C82-E56A-47C0-A290-9B5B9E0BAE9B}">
      <dgm:prSet/>
      <dgm:spPr/>
      <dgm:t>
        <a:bodyPr/>
        <a:lstStyle/>
        <a:p>
          <a:endParaRPr lang="en-US"/>
        </a:p>
      </dgm:t>
    </dgm:pt>
    <dgm:pt modelId="{897F9E73-D3CE-4219-80D9-2AA81DEB90CE}">
      <dgm:prSet/>
      <dgm:spPr/>
      <dgm:t>
        <a:bodyPr/>
        <a:lstStyle/>
        <a:p>
          <a:r>
            <a:rPr lang="en-US" b="0" i="0" baseline="0"/>
            <a:t>Değişikliklerin onaylanması</a:t>
          </a:r>
          <a:r>
            <a:rPr lang="en-US"/>
            <a:t>nın nasıl yürütüleceği.</a:t>
          </a:r>
        </a:p>
      </dgm:t>
    </dgm:pt>
    <dgm:pt modelId="{F7CB016D-88E9-44FC-91BD-4354FBE0EFB3}" type="parTrans" cxnId="{B2D9EACC-4927-4A2D-A723-9BF12E6697BF}">
      <dgm:prSet/>
      <dgm:spPr/>
      <dgm:t>
        <a:bodyPr/>
        <a:lstStyle/>
        <a:p>
          <a:endParaRPr lang="en-US"/>
        </a:p>
      </dgm:t>
    </dgm:pt>
    <dgm:pt modelId="{F4EB6F6E-888A-4E4D-BD61-F3565B6DD8D1}" type="sibTrans" cxnId="{B2D9EACC-4927-4A2D-A723-9BF12E6697BF}">
      <dgm:prSet/>
      <dgm:spPr/>
      <dgm:t>
        <a:bodyPr/>
        <a:lstStyle/>
        <a:p>
          <a:endParaRPr lang="en-US"/>
        </a:p>
      </dgm:t>
    </dgm:pt>
    <dgm:pt modelId="{07048F90-ED80-42BD-A17C-5642DFF7C488}" type="pres">
      <dgm:prSet presAssocID="{FBE43E58-39BE-4CB2-83C0-E1F0806A4630}" presName="linear" presStyleCnt="0">
        <dgm:presLayoutVars>
          <dgm:animLvl val="lvl"/>
          <dgm:resizeHandles val="exact"/>
        </dgm:presLayoutVars>
      </dgm:prSet>
      <dgm:spPr/>
    </dgm:pt>
    <dgm:pt modelId="{2FE67A79-7ED9-455D-92BB-EF9A79D95E01}" type="pres">
      <dgm:prSet presAssocID="{EAF1410D-FCCD-4F04-B61C-6D10918D1BB8}" presName="parentText" presStyleLbl="node1" presStyleIdx="0" presStyleCnt="1">
        <dgm:presLayoutVars>
          <dgm:chMax val="0"/>
          <dgm:bulletEnabled val="1"/>
        </dgm:presLayoutVars>
      </dgm:prSet>
      <dgm:spPr/>
    </dgm:pt>
    <dgm:pt modelId="{EC961CB3-5C83-42E9-978E-8FC6FD9F7814}" type="pres">
      <dgm:prSet presAssocID="{EAF1410D-FCCD-4F04-B61C-6D10918D1BB8}" presName="childText" presStyleLbl="revTx" presStyleIdx="0" presStyleCnt="1">
        <dgm:presLayoutVars>
          <dgm:bulletEnabled val="1"/>
        </dgm:presLayoutVars>
      </dgm:prSet>
      <dgm:spPr/>
    </dgm:pt>
  </dgm:ptLst>
  <dgm:cxnLst>
    <dgm:cxn modelId="{03E97207-8462-40AE-9CE7-0D995813607C}" type="presOf" srcId="{897F9E73-D3CE-4219-80D9-2AA81DEB90CE}" destId="{EC961CB3-5C83-42E9-978E-8FC6FD9F7814}" srcOrd="0" destOrd="6" presId="urn:microsoft.com/office/officeart/2005/8/layout/vList2"/>
    <dgm:cxn modelId="{85BDFA0C-61DE-412F-9907-2ADD7C8FEAE0}" type="presOf" srcId="{5E8BBF2F-DE10-4A25-8BF6-0E50B96E655F}" destId="{EC961CB3-5C83-42E9-978E-8FC6FD9F7814}" srcOrd="0" destOrd="2" presId="urn:microsoft.com/office/officeart/2005/8/layout/vList2"/>
    <dgm:cxn modelId="{7BCA650D-7F8D-4C82-B611-3C0DAC83A01C}" srcId="{EAF1410D-FCCD-4F04-B61C-6D10918D1BB8}" destId="{377ECDCA-E3E5-4D18-882F-F2B738668160}" srcOrd="1" destOrd="0" parTransId="{1AFDB485-6315-4776-9893-73FC0D6CEB58}" sibTransId="{227E9B78-11CB-455C-A00C-E3538A126B7F}"/>
    <dgm:cxn modelId="{A1B18918-33B9-43ED-A9B2-E7B331863619}" type="presOf" srcId="{36629FF9-E420-49FB-B49F-6DC414C01BD4}" destId="{EC961CB3-5C83-42E9-978E-8FC6FD9F7814}" srcOrd="0" destOrd="3" presId="urn:microsoft.com/office/officeart/2005/8/layout/vList2"/>
    <dgm:cxn modelId="{F2FC311B-3A3B-4B61-B548-F676484D5DBE}" srcId="{FBE43E58-39BE-4CB2-83C0-E1F0806A4630}" destId="{EAF1410D-FCCD-4F04-B61C-6D10918D1BB8}" srcOrd="0" destOrd="0" parTransId="{89D4180E-CB07-43FA-8020-AB387EC894E5}" sibTransId="{0F7CF3BE-F5B3-472A-AB82-27F7B9995294}"/>
    <dgm:cxn modelId="{1AA0FF2D-4090-473B-817F-C8A0E606C616}" srcId="{EAF1410D-FCCD-4F04-B61C-6D10918D1BB8}" destId="{5E8BBF2F-DE10-4A25-8BF6-0E50B96E655F}" srcOrd="2" destOrd="0" parTransId="{FC3B930A-0A15-4532-9AB1-35E116174B70}" sibTransId="{06788F2D-B6DA-4D75-9EC4-FAA8F021B92E}"/>
    <dgm:cxn modelId="{7B480932-CED4-4271-8F34-D0A86E171BC3}" type="presOf" srcId="{C0310B7E-9810-4A4B-B94D-C364EC931649}" destId="{EC961CB3-5C83-42E9-978E-8FC6FD9F7814}" srcOrd="0" destOrd="5" presId="urn:microsoft.com/office/officeart/2005/8/layout/vList2"/>
    <dgm:cxn modelId="{BB2C173D-FEA5-4C64-8713-B48BBF3887C0}" type="presOf" srcId="{CA2221FA-BE4D-4737-A755-2620EBC1307A}" destId="{EC961CB3-5C83-42E9-978E-8FC6FD9F7814}" srcOrd="0" destOrd="0" presId="urn:microsoft.com/office/officeart/2005/8/layout/vList2"/>
    <dgm:cxn modelId="{B36B0E63-AB4E-48C5-ADA5-C87F12C94278}" type="presOf" srcId="{FBE43E58-39BE-4CB2-83C0-E1F0806A4630}" destId="{07048F90-ED80-42BD-A17C-5642DFF7C488}" srcOrd="0" destOrd="0" presId="urn:microsoft.com/office/officeart/2005/8/layout/vList2"/>
    <dgm:cxn modelId="{52280174-2197-4BF1-8CEF-F888E7E7A47B}" srcId="{EAF1410D-FCCD-4F04-B61C-6D10918D1BB8}" destId="{36629FF9-E420-49FB-B49F-6DC414C01BD4}" srcOrd="3" destOrd="0" parTransId="{17ED62FF-FFD9-426E-A714-605BA37833E0}" sibTransId="{CED78073-57DA-4088-97E5-FA13608EB154}"/>
    <dgm:cxn modelId="{0F6E0C82-E56A-47C0-A290-9B5B9E0BAE9B}" srcId="{EAF1410D-FCCD-4F04-B61C-6D10918D1BB8}" destId="{C0310B7E-9810-4A4B-B94D-C364EC931649}" srcOrd="5" destOrd="0" parTransId="{0056F616-F503-43A3-9C38-6CC7558321DC}" sibTransId="{014898C3-81BE-47C7-9202-B03314CDE336}"/>
    <dgm:cxn modelId="{CD610A90-E9B8-41E2-AD58-D41EB9EFCDB2}" type="presOf" srcId="{571227E9-17F7-4277-B778-41F799E3233B}" destId="{EC961CB3-5C83-42E9-978E-8FC6FD9F7814}" srcOrd="0" destOrd="4" presId="urn:microsoft.com/office/officeart/2005/8/layout/vList2"/>
    <dgm:cxn modelId="{4FCE40B8-F7B6-4CF6-8E9B-6B42015766F5}" type="presOf" srcId="{EAF1410D-FCCD-4F04-B61C-6D10918D1BB8}" destId="{2FE67A79-7ED9-455D-92BB-EF9A79D95E01}" srcOrd="0" destOrd="0" presId="urn:microsoft.com/office/officeart/2005/8/layout/vList2"/>
    <dgm:cxn modelId="{B2D9EACC-4927-4A2D-A723-9BF12E6697BF}" srcId="{EAF1410D-FCCD-4F04-B61C-6D10918D1BB8}" destId="{897F9E73-D3CE-4219-80D9-2AA81DEB90CE}" srcOrd="6" destOrd="0" parTransId="{F7CB016D-88E9-44FC-91BD-4354FBE0EFB3}" sibTransId="{F4EB6F6E-888A-4E4D-BD61-F3565B6DD8D1}"/>
    <dgm:cxn modelId="{E9FD05D9-832D-4639-B146-45704F0C1E94}" type="presOf" srcId="{377ECDCA-E3E5-4D18-882F-F2B738668160}" destId="{EC961CB3-5C83-42E9-978E-8FC6FD9F7814}" srcOrd="0" destOrd="1" presId="urn:microsoft.com/office/officeart/2005/8/layout/vList2"/>
    <dgm:cxn modelId="{284E57DD-BDFC-4890-B802-8B1361B08BD9}" srcId="{EAF1410D-FCCD-4F04-B61C-6D10918D1BB8}" destId="{CA2221FA-BE4D-4737-A755-2620EBC1307A}" srcOrd="0" destOrd="0" parTransId="{CB860908-CB7F-4E50-8EFE-5CC52D16DD03}" sibTransId="{2C018337-50C7-4C05-B9AD-C45302B2AB60}"/>
    <dgm:cxn modelId="{368BE4FD-E137-4DD2-8123-F9BBA41BAB3A}" srcId="{EAF1410D-FCCD-4F04-B61C-6D10918D1BB8}" destId="{571227E9-17F7-4277-B778-41F799E3233B}" srcOrd="4" destOrd="0" parTransId="{ABFCFAA9-4893-4B9C-878C-0393A452FB74}" sibTransId="{3986AC5B-3DF8-43EE-9993-FD13E985380E}"/>
    <dgm:cxn modelId="{FFBDA40D-8E21-43C9-A8F1-BE4603AD7ED1}" type="presParOf" srcId="{07048F90-ED80-42BD-A17C-5642DFF7C488}" destId="{2FE67A79-7ED9-455D-92BB-EF9A79D95E01}" srcOrd="0" destOrd="0" presId="urn:microsoft.com/office/officeart/2005/8/layout/vList2"/>
    <dgm:cxn modelId="{BD65A630-55BC-407F-B6E9-C6373E0860C5}" type="presParOf" srcId="{07048F90-ED80-42BD-A17C-5642DFF7C488}" destId="{EC961CB3-5C83-42E9-978E-8FC6FD9F781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885C8CF-16C5-4C76-A949-D9724B96F8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CFC8D5C-DF90-4101-A9D8-1ED7D4F5B76D}">
      <dgm:prSet/>
      <dgm:spPr/>
      <dgm:t>
        <a:bodyPr/>
        <a:lstStyle/>
        <a:p>
          <a:r>
            <a:rPr lang="en-US"/>
            <a:t>Kapsam</a:t>
          </a:r>
        </a:p>
      </dgm:t>
    </dgm:pt>
    <dgm:pt modelId="{2587132F-D512-4F78-B45D-8B8102502D3D}" type="parTrans" cxnId="{18229690-368A-4AB0-9AA4-302BE33117E7}">
      <dgm:prSet/>
      <dgm:spPr/>
      <dgm:t>
        <a:bodyPr/>
        <a:lstStyle/>
        <a:p>
          <a:endParaRPr lang="en-US"/>
        </a:p>
      </dgm:t>
    </dgm:pt>
    <dgm:pt modelId="{6B8D8E97-A0FB-432A-8FCF-513FC1627C4A}" type="sibTrans" cxnId="{18229690-368A-4AB0-9AA4-302BE33117E7}">
      <dgm:prSet/>
      <dgm:spPr/>
      <dgm:t>
        <a:bodyPr/>
        <a:lstStyle/>
        <a:p>
          <a:endParaRPr lang="en-US"/>
        </a:p>
      </dgm:t>
    </dgm:pt>
    <dgm:pt modelId="{1460872C-CF7F-407C-8811-5E60474962B0}">
      <dgm:prSet/>
      <dgm:spPr/>
      <dgm:t>
        <a:bodyPr/>
        <a:lstStyle/>
        <a:p>
          <a:r>
            <a:rPr lang="en-US"/>
            <a:t>Kullanılan ekipmanın ayarları da dahil olmak üzere işlem parametrelerinin doğruluğu ve değişkenliği;</a:t>
          </a:r>
        </a:p>
      </dgm:t>
    </dgm:pt>
    <dgm:pt modelId="{4132CD5E-69C2-4304-8E15-440FD814BB5F}" type="parTrans" cxnId="{C70A3915-CCBA-492D-93FA-F8F0A51A37BB}">
      <dgm:prSet/>
      <dgm:spPr/>
      <dgm:t>
        <a:bodyPr/>
        <a:lstStyle/>
        <a:p>
          <a:endParaRPr lang="en-US"/>
        </a:p>
      </dgm:t>
    </dgm:pt>
    <dgm:pt modelId="{E811ECF6-F4B7-4FC2-BCE8-E39107F3C69A}" type="sibTrans" cxnId="{C70A3915-CCBA-492D-93FA-F8F0A51A37BB}">
      <dgm:prSet/>
      <dgm:spPr/>
      <dgm:t>
        <a:bodyPr/>
        <a:lstStyle/>
        <a:p>
          <a:endParaRPr lang="en-US"/>
        </a:p>
      </dgm:t>
    </dgm:pt>
    <dgm:pt modelId="{AF8BE860-F215-47F9-81FB-6B07016B5E6B}">
      <dgm:prSet/>
      <dgm:spPr/>
      <dgm:t>
        <a:bodyPr/>
        <a:lstStyle/>
        <a:p>
          <a:r>
            <a:rPr lang="en-US"/>
            <a:t>Kalite gereksinimlerine uymak için gereken operatörlerin becerisi, yeteneği ve bilgisi;</a:t>
          </a:r>
        </a:p>
      </dgm:t>
    </dgm:pt>
    <dgm:pt modelId="{D22AEED8-A80F-4274-B93B-D5C07DDED1B4}" type="parTrans" cxnId="{15A282CB-19DF-4645-8DDF-9205E22A6E65}">
      <dgm:prSet/>
      <dgm:spPr/>
      <dgm:t>
        <a:bodyPr/>
        <a:lstStyle/>
        <a:p>
          <a:endParaRPr lang="en-US"/>
        </a:p>
      </dgm:t>
    </dgm:pt>
    <dgm:pt modelId="{153AA506-7617-41E1-B671-EB20ED901D28}" type="sibTrans" cxnId="{15A282CB-19DF-4645-8DDF-9205E22A6E65}">
      <dgm:prSet/>
      <dgm:spPr/>
      <dgm:t>
        <a:bodyPr/>
        <a:lstStyle/>
        <a:p>
          <a:endParaRPr lang="en-US"/>
        </a:p>
      </dgm:t>
    </dgm:pt>
    <dgm:pt modelId="{56CD3CA8-81F8-46B9-AF7E-F8F1FCCDCD73}">
      <dgm:prSet/>
      <dgm:spPr/>
      <dgm:t>
        <a:bodyPr/>
        <a:lstStyle/>
        <a:p>
          <a:r>
            <a:rPr lang="en-US"/>
            <a:t>Çevresel parametreler de dahil olmak üzere tüm proses parametrelerinin kontrolünün yeterliliği;</a:t>
          </a:r>
        </a:p>
      </dgm:t>
    </dgm:pt>
    <dgm:pt modelId="{EBF740B0-3715-4B94-9F6E-CADACCFFD1C7}" type="parTrans" cxnId="{7996E59C-7AF3-4FC0-B2E8-8DBF761055B2}">
      <dgm:prSet/>
      <dgm:spPr/>
      <dgm:t>
        <a:bodyPr/>
        <a:lstStyle/>
        <a:p>
          <a:endParaRPr lang="en-US"/>
        </a:p>
      </dgm:t>
    </dgm:pt>
    <dgm:pt modelId="{EEAF16B2-2819-4FFB-8E0B-864385376C43}" type="sibTrans" cxnId="{7996E59C-7AF3-4FC0-B2E8-8DBF761055B2}">
      <dgm:prSet/>
      <dgm:spPr/>
      <dgm:t>
        <a:bodyPr/>
        <a:lstStyle/>
        <a:p>
          <a:endParaRPr lang="en-US"/>
        </a:p>
      </dgm:t>
    </dgm:pt>
    <dgm:pt modelId="{E317DAB8-C5B6-44DC-9BD5-5C7BC70F2FFF}">
      <dgm:prSet/>
      <dgm:spPr/>
      <dgm:t>
        <a:bodyPr/>
        <a:lstStyle/>
        <a:p>
          <a:r>
            <a:rPr lang="en-US"/>
            <a:t>Uygun olduğu şekilde, proseslerin ve ekipmanın kalifikasyonu;</a:t>
          </a:r>
        </a:p>
      </dgm:t>
    </dgm:pt>
    <dgm:pt modelId="{2AC7ABE5-DADC-425A-8637-0A529D7A1715}" type="parTrans" cxnId="{D8C4FA42-CA22-4206-A5B9-419BC7CA32B4}">
      <dgm:prSet/>
      <dgm:spPr/>
      <dgm:t>
        <a:bodyPr/>
        <a:lstStyle/>
        <a:p>
          <a:endParaRPr lang="en-US"/>
        </a:p>
      </dgm:t>
    </dgm:pt>
    <dgm:pt modelId="{219A6A01-E9BA-4254-9924-834984B25792}" type="sibTrans" cxnId="{D8C4FA42-CA22-4206-A5B9-419BC7CA32B4}">
      <dgm:prSet/>
      <dgm:spPr/>
      <dgm:t>
        <a:bodyPr/>
        <a:lstStyle/>
        <a:p>
          <a:endParaRPr lang="en-US"/>
        </a:p>
      </dgm:t>
    </dgm:pt>
    <dgm:pt modelId="{D2B37C97-322B-412D-8113-3D058AFEDD09}">
      <dgm:prSet/>
      <dgm:spPr/>
      <dgm:t>
        <a:bodyPr/>
        <a:lstStyle/>
        <a:p>
          <a:r>
            <a:rPr lang="en-US"/>
            <a:t>Kabul kriterleri ve bu kriterleri karşılamayan süreç performansını ele alma süreci;</a:t>
          </a:r>
        </a:p>
      </dgm:t>
    </dgm:pt>
    <dgm:pt modelId="{84A2CF25-4954-4B97-9805-814512C11510}" type="parTrans" cxnId="{2AB6AAB3-11A5-418B-BDF8-042E945E2224}">
      <dgm:prSet/>
      <dgm:spPr/>
      <dgm:t>
        <a:bodyPr/>
        <a:lstStyle/>
        <a:p>
          <a:endParaRPr lang="en-US"/>
        </a:p>
      </dgm:t>
    </dgm:pt>
    <dgm:pt modelId="{A9621353-20FD-4CBC-B9CC-5E13BEBFE9CA}" type="sibTrans" cxnId="{2AB6AAB3-11A5-418B-BDF8-042E945E2224}">
      <dgm:prSet/>
      <dgm:spPr/>
      <dgm:t>
        <a:bodyPr/>
        <a:lstStyle/>
        <a:p>
          <a:endParaRPr lang="en-US"/>
        </a:p>
      </dgm:t>
    </dgm:pt>
    <dgm:pt modelId="{E33AF5C8-921E-4DED-A3E5-40C3BB7D26BC}">
      <dgm:prSet/>
      <dgm:spPr/>
      <dgm:t>
        <a:bodyPr/>
        <a:lstStyle/>
        <a:p>
          <a:r>
            <a:rPr lang="en-US"/>
            <a:t>Süreç yeniden doğrulamasını gerektiren durumlar; veya</a:t>
          </a:r>
        </a:p>
      </dgm:t>
    </dgm:pt>
    <dgm:pt modelId="{A0BC6F9B-D543-457C-A956-4D62441B4EF0}" type="parTrans" cxnId="{A830BE20-8D71-4F3D-86D0-9240B7DF7F81}">
      <dgm:prSet/>
      <dgm:spPr/>
      <dgm:t>
        <a:bodyPr/>
        <a:lstStyle/>
        <a:p>
          <a:endParaRPr lang="en-US"/>
        </a:p>
      </dgm:t>
    </dgm:pt>
    <dgm:pt modelId="{0B594582-6E3C-4CE4-BD80-3E4675D50BA7}" type="sibTrans" cxnId="{A830BE20-8D71-4F3D-86D0-9240B7DF7F81}">
      <dgm:prSet/>
      <dgm:spPr/>
      <dgm:t>
        <a:bodyPr/>
        <a:lstStyle/>
        <a:p>
          <a:endParaRPr lang="en-US"/>
        </a:p>
      </dgm:t>
    </dgm:pt>
    <dgm:pt modelId="{E5CA7B11-7BFC-448A-B7AC-EB66DF8F2F7B}">
      <dgm:prSet/>
      <dgm:spPr/>
      <dgm:t>
        <a:bodyPr/>
        <a:lstStyle/>
        <a:p>
          <a:r>
            <a:rPr lang="en-US" dirty="0" err="1"/>
            <a:t>Süreçteki</a:t>
          </a:r>
          <a:r>
            <a:rPr lang="en-US" dirty="0"/>
            <a:t> </a:t>
          </a:r>
          <a:r>
            <a:rPr lang="en-US" dirty="0" err="1"/>
            <a:t>değişiklikleri</a:t>
          </a:r>
          <a:r>
            <a:rPr lang="en-US" dirty="0"/>
            <a:t> </a:t>
          </a:r>
          <a:r>
            <a:rPr lang="en-US" dirty="0" err="1"/>
            <a:t>ele</a:t>
          </a:r>
          <a:r>
            <a:rPr lang="en-US" dirty="0"/>
            <a:t> </a:t>
          </a:r>
          <a:r>
            <a:rPr lang="en-US" dirty="0" err="1"/>
            <a:t>alınması</a:t>
          </a:r>
          <a:r>
            <a:rPr lang="en-US" dirty="0"/>
            <a:t>,</a:t>
          </a:r>
        </a:p>
      </dgm:t>
    </dgm:pt>
    <dgm:pt modelId="{B0375AB5-814C-48C9-9E77-5E84FFE6113F}" type="parTrans" cxnId="{002ED4C2-B191-49A7-8366-E0D00D929835}">
      <dgm:prSet/>
      <dgm:spPr/>
      <dgm:t>
        <a:bodyPr/>
        <a:lstStyle/>
        <a:p>
          <a:endParaRPr lang="en-US"/>
        </a:p>
      </dgm:t>
    </dgm:pt>
    <dgm:pt modelId="{4C1196D3-3574-45EB-9958-C03C6AFA2ECC}" type="sibTrans" cxnId="{002ED4C2-B191-49A7-8366-E0D00D929835}">
      <dgm:prSet/>
      <dgm:spPr/>
      <dgm:t>
        <a:bodyPr/>
        <a:lstStyle/>
        <a:p>
          <a:endParaRPr lang="en-US"/>
        </a:p>
      </dgm:t>
    </dgm:pt>
    <dgm:pt modelId="{0D2C5767-275B-45B7-BD84-DF370102EF35}">
      <dgm:prSet/>
      <dgm:spPr/>
      <dgm:t>
        <a:bodyPr/>
        <a:lstStyle/>
        <a:p>
          <a:r>
            <a:rPr lang="en-US"/>
            <a:t>Ne tür veri toplanacağı ve nasıl değerlendirileceği.</a:t>
          </a:r>
        </a:p>
      </dgm:t>
    </dgm:pt>
    <dgm:pt modelId="{879DF270-F292-4FC5-8804-F8083EE04932}" type="parTrans" cxnId="{D26C9241-A5BB-456C-92AA-F718BD1530C4}">
      <dgm:prSet/>
      <dgm:spPr/>
      <dgm:t>
        <a:bodyPr/>
        <a:lstStyle/>
        <a:p>
          <a:endParaRPr lang="en-US"/>
        </a:p>
      </dgm:t>
    </dgm:pt>
    <dgm:pt modelId="{DA538E68-D751-4211-95A2-B9F1B8810495}" type="sibTrans" cxnId="{D26C9241-A5BB-456C-92AA-F718BD1530C4}">
      <dgm:prSet/>
      <dgm:spPr/>
      <dgm:t>
        <a:bodyPr/>
        <a:lstStyle/>
        <a:p>
          <a:endParaRPr lang="en-US"/>
        </a:p>
      </dgm:t>
    </dgm:pt>
    <dgm:pt modelId="{17DB99C0-AC05-4B4E-B34D-1184E6F95523}" type="pres">
      <dgm:prSet presAssocID="{2885C8CF-16C5-4C76-A949-D9724B96F872}" presName="linear" presStyleCnt="0">
        <dgm:presLayoutVars>
          <dgm:animLvl val="lvl"/>
          <dgm:resizeHandles val="exact"/>
        </dgm:presLayoutVars>
      </dgm:prSet>
      <dgm:spPr/>
    </dgm:pt>
    <dgm:pt modelId="{BB203F40-27C0-4A7A-AF68-27F9B24E8ED7}" type="pres">
      <dgm:prSet presAssocID="{0CFC8D5C-DF90-4101-A9D8-1ED7D4F5B76D}" presName="parentText" presStyleLbl="node1" presStyleIdx="0" presStyleCnt="9">
        <dgm:presLayoutVars>
          <dgm:chMax val="0"/>
          <dgm:bulletEnabled val="1"/>
        </dgm:presLayoutVars>
      </dgm:prSet>
      <dgm:spPr/>
    </dgm:pt>
    <dgm:pt modelId="{14FCFD03-3178-47BC-BDDF-99A1926737B4}" type="pres">
      <dgm:prSet presAssocID="{6B8D8E97-A0FB-432A-8FCF-513FC1627C4A}" presName="spacer" presStyleCnt="0"/>
      <dgm:spPr/>
    </dgm:pt>
    <dgm:pt modelId="{14EA43BB-BAAD-4C83-854E-ADED90DE1F00}" type="pres">
      <dgm:prSet presAssocID="{1460872C-CF7F-407C-8811-5E60474962B0}" presName="parentText" presStyleLbl="node1" presStyleIdx="1" presStyleCnt="9">
        <dgm:presLayoutVars>
          <dgm:chMax val="0"/>
          <dgm:bulletEnabled val="1"/>
        </dgm:presLayoutVars>
      </dgm:prSet>
      <dgm:spPr/>
    </dgm:pt>
    <dgm:pt modelId="{A1F66751-0F12-4CAA-AB81-F49B011AA490}" type="pres">
      <dgm:prSet presAssocID="{E811ECF6-F4B7-4FC2-BCE8-E39107F3C69A}" presName="spacer" presStyleCnt="0"/>
      <dgm:spPr/>
    </dgm:pt>
    <dgm:pt modelId="{63DDEB8D-DA19-42DA-9E50-90772C53F66B}" type="pres">
      <dgm:prSet presAssocID="{AF8BE860-F215-47F9-81FB-6B07016B5E6B}" presName="parentText" presStyleLbl="node1" presStyleIdx="2" presStyleCnt="9">
        <dgm:presLayoutVars>
          <dgm:chMax val="0"/>
          <dgm:bulletEnabled val="1"/>
        </dgm:presLayoutVars>
      </dgm:prSet>
      <dgm:spPr/>
    </dgm:pt>
    <dgm:pt modelId="{D2E68AB8-8C2C-434A-B617-783D9BC123F0}" type="pres">
      <dgm:prSet presAssocID="{153AA506-7617-41E1-B671-EB20ED901D28}" presName="spacer" presStyleCnt="0"/>
      <dgm:spPr/>
    </dgm:pt>
    <dgm:pt modelId="{0B1905E4-CCD1-45E7-875E-1D2BAC1C0F1F}" type="pres">
      <dgm:prSet presAssocID="{56CD3CA8-81F8-46B9-AF7E-F8F1FCCDCD73}" presName="parentText" presStyleLbl="node1" presStyleIdx="3" presStyleCnt="9">
        <dgm:presLayoutVars>
          <dgm:chMax val="0"/>
          <dgm:bulletEnabled val="1"/>
        </dgm:presLayoutVars>
      </dgm:prSet>
      <dgm:spPr/>
    </dgm:pt>
    <dgm:pt modelId="{7152697E-0B77-4637-A173-41679ACADA55}" type="pres">
      <dgm:prSet presAssocID="{EEAF16B2-2819-4FFB-8E0B-864385376C43}" presName="spacer" presStyleCnt="0"/>
      <dgm:spPr/>
    </dgm:pt>
    <dgm:pt modelId="{AB20202D-A497-433B-B2EE-4D8DE27C0107}" type="pres">
      <dgm:prSet presAssocID="{E317DAB8-C5B6-44DC-9BD5-5C7BC70F2FFF}" presName="parentText" presStyleLbl="node1" presStyleIdx="4" presStyleCnt="9">
        <dgm:presLayoutVars>
          <dgm:chMax val="0"/>
          <dgm:bulletEnabled val="1"/>
        </dgm:presLayoutVars>
      </dgm:prSet>
      <dgm:spPr/>
    </dgm:pt>
    <dgm:pt modelId="{1FD1F3FD-22D0-4650-98E6-71ABA179997A}" type="pres">
      <dgm:prSet presAssocID="{219A6A01-E9BA-4254-9924-834984B25792}" presName="spacer" presStyleCnt="0"/>
      <dgm:spPr/>
    </dgm:pt>
    <dgm:pt modelId="{68A3679E-7B3E-45BE-A302-8A44A5B901E6}" type="pres">
      <dgm:prSet presAssocID="{D2B37C97-322B-412D-8113-3D058AFEDD09}" presName="parentText" presStyleLbl="node1" presStyleIdx="5" presStyleCnt="9">
        <dgm:presLayoutVars>
          <dgm:chMax val="0"/>
          <dgm:bulletEnabled val="1"/>
        </dgm:presLayoutVars>
      </dgm:prSet>
      <dgm:spPr/>
    </dgm:pt>
    <dgm:pt modelId="{ECE55690-0589-4B93-805B-181D161361DE}" type="pres">
      <dgm:prSet presAssocID="{A9621353-20FD-4CBC-B9CC-5E13BEBFE9CA}" presName="spacer" presStyleCnt="0"/>
      <dgm:spPr/>
    </dgm:pt>
    <dgm:pt modelId="{AA27E52A-0EBD-47E1-BD5B-A40CB093E0DB}" type="pres">
      <dgm:prSet presAssocID="{E33AF5C8-921E-4DED-A3E5-40C3BB7D26BC}" presName="parentText" presStyleLbl="node1" presStyleIdx="6" presStyleCnt="9">
        <dgm:presLayoutVars>
          <dgm:chMax val="0"/>
          <dgm:bulletEnabled val="1"/>
        </dgm:presLayoutVars>
      </dgm:prSet>
      <dgm:spPr/>
    </dgm:pt>
    <dgm:pt modelId="{8C066322-466A-4FA1-ACC6-5C4BAF7C0FD5}" type="pres">
      <dgm:prSet presAssocID="{0B594582-6E3C-4CE4-BD80-3E4675D50BA7}" presName="spacer" presStyleCnt="0"/>
      <dgm:spPr/>
    </dgm:pt>
    <dgm:pt modelId="{7D3CDC01-EF41-4E36-8BE6-386E3FD5381D}" type="pres">
      <dgm:prSet presAssocID="{E5CA7B11-7BFC-448A-B7AC-EB66DF8F2F7B}" presName="parentText" presStyleLbl="node1" presStyleIdx="7" presStyleCnt="9">
        <dgm:presLayoutVars>
          <dgm:chMax val="0"/>
          <dgm:bulletEnabled val="1"/>
        </dgm:presLayoutVars>
      </dgm:prSet>
      <dgm:spPr/>
    </dgm:pt>
    <dgm:pt modelId="{B61FFA3A-5B41-41C0-8A56-056AC6307BE3}" type="pres">
      <dgm:prSet presAssocID="{4C1196D3-3574-45EB-9958-C03C6AFA2ECC}" presName="spacer" presStyleCnt="0"/>
      <dgm:spPr/>
    </dgm:pt>
    <dgm:pt modelId="{AAD9FBD8-784F-4F12-A8E3-44AB18DBA9CD}" type="pres">
      <dgm:prSet presAssocID="{0D2C5767-275B-45B7-BD84-DF370102EF35}" presName="parentText" presStyleLbl="node1" presStyleIdx="8" presStyleCnt="9">
        <dgm:presLayoutVars>
          <dgm:chMax val="0"/>
          <dgm:bulletEnabled val="1"/>
        </dgm:presLayoutVars>
      </dgm:prSet>
      <dgm:spPr/>
    </dgm:pt>
  </dgm:ptLst>
  <dgm:cxnLst>
    <dgm:cxn modelId="{8710C400-E94A-4CFF-82DA-C7CE38E06C96}" type="presOf" srcId="{AF8BE860-F215-47F9-81FB-6B07016B5E6B}" destId="{63DDEB8D-DA19-42DA-9E50-90772C53F66B}" srcOrd="0" destOrd="0" presId="urn:microsoft.com/office/officeart/2005/8/layout/vList2"/>
    <dgm:cxn modelId="{C70A3915-CCBA-492D-93FA-F8F0A51A37BB}" srcId="{2885C8CF-16C5-4C76-A949-D9724B96F872}" destId="{1460872C-CF7F-407C-8811-5E60474962B0}" srcOrd="1" destOrd="0" parTransId="{4132CD5E-69C2-4304-8E15-440FD814BB5F}" sibTransId="{E811ECF6-F4B7-4FC2-BCE8-E39107F3C69A}"/>
    <dgm:cxn modelId="{D7D9481A-6F37-468F-9387-B5464287C39B}" type="presOf" srcId="{2885C8CF-16C5-4C76-A949-D9724B96F872}" destId="{17DB99C0-AC05-4B4E-B34D-1184E6F95523}" srcOrd="0" destOrd="0" presId="urn:microsoft.com/office/officeart/2005/8/layout/vList2"/>
    <dgm:cxn modelId="{A830BE20-8D71-4F3D-86D0-9240B7DF7F81}" srcId="{2885C8CF-16C5-4C76-A949-D9724B96F872}" destId="{E33AF5C8-921E-4DED-A3E5-40C3BB7D26BC}" srcOrd="6" destOrd="0" parTransId="{A0BC6F9B-D543-457C-A956-4D62441B4EF0}" sibTransId="{0B594582-6E3C-4CE4-BD80-3E4675D50BA7}"/>
    <dgm:cxn modelId="{F8243430-D3A3-47DF-9091-FE7B8907FB12}" type="presOf" srcId="{E317DAB8-C5B6-44DC-9BD5-5C7BC70F2FFF}" destId="{AB20202D-A497-433B-B2EE-4D8DE27C0107}" srcOrd="0" destOrd="0" presId="urn:microsoft.com/office/officeart/2005/8/layout/vList2"/>
    <dgm:cxn modelId="{7842FB37-2E3E-49BE-A854-3571E3975C07}" type="presOf" srcId="{E33AF5C8-921E-4DED-A3E5-40C3BB7D26BC}" destId="{AA27E52A-0EBD-47E1-BD5B-A40CB093E0DB}" srcOrd="0" destOrd="0" presId="urn:microsoft.com/office/officeart/2005/8/layout/vList2"/>
    <dgm:cxn modelId="{D26C9241-A5BB-456C-92AA-F718BD1530C4}" srcId="{2885C8CF-16C5-4C76-A949-D9724B96F872}" destId="{0D2C5767-275B-45B7-BD84-DF370102EF35}" srcOrd="8" destOrd="0" parTransId="{879DF270-F292-4FC5-8804-F8083EE04932}" sibTransId="{DA538E68-D751-4211-95A2-B9F1B8810495}"/>
    <dgm:cxn modelId="{61E7BE42-1299-4CF2-B045-F8939D679DB8}" type="presOf" srcId="{0D2C5767-275B-45B7-BD84-DF370102EF35}" destId="{AAD9FBD8-784F-4F12-A8E3-44AB18DBA9CD}" srcOrd="0" destOrd="0" presId="urn:microsoft.com/office/officeart/2005/8/layout/vList2"/>
    <dgm:cxn modelId="{D8C4FA42-CA22-4206-A5B9-419BC7CA32B4}" srcId="{2885C8CF-16C5-4C76-A949-D9724B96F872}" destId="{E317DAB8-C5B6-44DC-9BD5-5C7BC70F2FFF}" srcOrd="4" destOrd="0" parTransId="{2AC7ABE5-DADC-425A-8637-0A529D7A1715}" sibTransId="{219A6A01-E9BA-4254-9924-834984B25792}"/>
    <dgm:cxn modelId="{879C226C-93FA-4C46-8C11-7896F92396BE}" type="presOf" srcId="{D2B37C97-322B-412D-8113-3D058AFEDD09}" destId="{68A3679E-7B3E-45BE-A302-8A44A5B901E6}" srcOrd="0" destOrd="0" presId="urn:microsoft.com/office/officeart/2005/8/layout/vList2"/>
    <dgm:cxn modelId="{F0F44F50-2CB2-4869-B18B-EAD2EC35B26F}" type="presOf" srcId="{0CFC8D5C-DF90-4101-A9D8-1ED7D4F5B76D}" destId="{BB203F40-27C0-4A7A-AF68-27F9B24E8ED7}" srcOrd="0" destOrd="0" presId="urn:microsoft.com/office/officeart/2005/8/layout/vList2"/>
    <dgm:cxn modelId="{18229690-368A-4AB0-9AA4-302BE33117E7}" srcId="{2885C8CF-16C5-4C76-A949-D9724B96F872}" destId="{0CFC8D5C-DF90-4101-A9D8-1ED7D4F5B76D}" srcOrd="0" destOrd="0" parTransId="{2587132F-D512-4F78-B45D-8B8102502D3D}" sibTransId="{6B8D8E97-A0FB-432A-8FCF-513FC1627C4A}"/>
    <dgm:cxn modelId="{572DF09A-412A-4DC0-A8DE-0B8CAC443320}" type="presOf" srcId="{1460872C-CF7F-407C-8811-5E60474962B0}" destId="{14EA43BB-BAAD-4C83-854E-ADED90DE1F00}" srcOrd="0" destOrd="0" presId="urn:microsoft.com/office/officeart/2005/8/layout/vList2"/>
    <dgm:cxn modelId="{7996E59C-7AF3-4FC0-B2E8-8DBF761055B2}" srcId="{2885C8CF-16C5-4C76-A949-D9724B96F872}" destId="{56CD3CA8-81F8-46B9-AF7E-F8F1FCCDCD73}" srcOrd="3" destOrd="0" parTransId="{EBF740B0-3715-4B94-9F6E-CADACCFFD1C7}" sibTransId="{EEAF16B2-2819-4FFB-8E0B-864385376C43}"/>
    <dgm:cxn modelId="{2AB6AAB3-11A5-418B-BDF8-042E945E2224}" srcId="{2885C8CF-16C5-4C76-A949-D9724B96F872}" destId="{D2B37C97-322B-412D-8113-3D058AFEDD09}" srcOrd="5" destOrd="0" parTransId="{84A2CF25-4954-4B97-9805-814512C11510}" sibTransId="{A9621353-20FD-4CBC-B9CC-5E13BEBFE9CA}"/>
    <dgm:cxn modelId="{9A0995B5-248E-4D4B-8C12-F75BFBDB5C80}" type="presOf" srcId="{E5CA7B11-7BFC-448A-B7AC-EB66DF8F2F7B}" destId="{7D3CDC01-EF41-4E36-8BE6-386E3FD5381D}" srcOrd="0" destOrd="0" presId="urn:microsoft.com/office/officeart/2005/8/layout/vList2"/>
    <dgm:cxn modelId="{002ED4C2-B191-49A7-8366-E0D00D929835}" srcId="{2885C8CF-16C5-4C76-A949-D9724B96F872}" destId="{E5CA7B11-7BFC-448A-B7AC-EB66DF8F2F7B}" srcOrd="7" destOrd="0" parTransId="{B0375AB5-814C-48C9-9E77-5E84FFE6113F}" sibTransId="{4C1196D3-3574-45EB-9958-C03C6AFA2ECC}"/>
    <dgm:cxn modelId="{15A282CB-19DF-4645-8DDF-9205E22A6E65}" srcId="{2885C8CF-16C5-4C76-A949-D9724B96F872}" destId="{AF8BE860-F215-47F9-81FB-6B07016B5E6B}" srcOrd="2" destOrd="0" parTransId="{D22AEED8-A80F-4274-B93B-D5C07DDED1B4}" sibTransId="{153AA506-7617-41E1-B671-EB20ED901D28}"/>
    <dgm:cxn modelId="{9D6228DF-7270-472E-A0F1-26403273042F}" type="presOf" srcId="{56CD3CA8-81F8-46B9-AF7E-F8F1FCCDCD73}" destId="{0B1905E4-CCD1-45E7-875E-1D2BAC1C0F1F}" srcOrd="0" destOrd="0" presId="urn:microsoft.com/office/officeart/2005/8/layout/vList2"/>
    <dgm:cxn modelId="{050EBBBF-DB7D-4939-92B5-A929C5C7E2EB}" type="presParOf" srcId="{17DB99C0-AC05-4B4E-B34D-1184E6F95523}" destId="{BB203F40-27C0-4A7A-AF68-27F9B24E8ED7}" srcOrd="0" destOrd="0" presId="urn:microsoft.com/office/officeart/2005/8/layout/vList2"/>
    <dgm:cxn modelId="{8E754268-F8FA-4C67-BD6F-8B6CC8F611C2}" type="presParOf" srcId="{17DB99C0-AC05-4B4E-B34D-1184E6F95523}" destId="{14FCFD03-3178-47BC-BDDF-99A1926737B4}" srcOrd="1" destOrd="0" presId="urn:microsoft.com/office/officeart/2005/8/layout/vList2"/>
    <dgm:cxn modelId="{A15739F6-756C-4BA0-9066-F5147A4FFE40}" type="presParOf" srcId="{17DB99C0-AC05-4B4E-B34D-1184E6F95523}" destId="{14EA43BB-BAAD-4C83-854E-ADED90DE1F00}" srcOrd="2" destOrd="0" presId="urn:microsoft.com/office/officeart/2005/8/layout/vList2"/>
    <dgm:cxn modelId="{32722791-59B4-426B-8F7B-5990923EE633}" type="presParOf" srcId="{17DB99C0-AC05-4B4E-B34D-1184E6F95523}" destId="{A1F66751-0F12-4CAA-AB81-F49B011AA490}" srcOrd="3" destOrd="0" presId="urn:microsoft.com/office/officeart/2005/8/layout/vList2"/>
    <dgm:cxn modelId="{DBF304C1-DCBA-438C-A0C4-BE6840B4C98C}" type="presParOf" srcId="{17DB99C0-AC05-4B4E-B34D-1184E6F95523}" destId="{63DDEB8D-DA19-42DA-9E50-90772C53F66B}" srcOrd="4" destOrd="0" presId="urn:microsoft.com/office/officeart/2005/8/layout/vList2"/>
    <dgm:cxn modelId="{7B15352F-9DD6-456A-8C29-D1A6A8DC33DB}" type="presParOf" srcId="{17DB99C0-AC05-4B4E-B34D-1184E6F95523}" destId="{D2E68AB8-8C2C-434A-B617-783D9BC123F0}" srcOrd="5" destOrd="0" presId="urn:microsoft.com/office/officeart/2005/8/layout/vList2"/>
    <dgm:cxn modelId="{00F57B94-E07F-4A25-8540-2B656A1C59F2}" type="presParOf" srcId="{17DB99C0-AC05-4B4E-B34D-1184E6F95523}" destId="{0B1905E4-CCD1-45E7-875E-1D2BAC1C0F1F}" srcOrd="6" destOrd="0" presId="urn:microsoft.com/office/officeart/2005/8/layout/vList2"/>
    <dgm:cxn modelId="{60AE6027-484B-4663-840C-6A92B5AB77D3}" type="presParOf" srcId="{17DB99C0-AC05-4B4E-B34D-1184E6F95523}" destId="{7152697E-0B77-4637-A173-41679ACADA55}" srcOrd="7" destOrd="0" presId="urn:microsoft.com/office/officeart/2005/8/layout/vList2"/>
    <dgm:cxn modelId="{208FE409-EE83-4151-B0A9-0801581FB336}" type="presParOf" srcId="{17DB99C0-AC05-4B4E-B34D-1184E6F95523}" destId="{AB20202D-A497-433B-B2EE-4D8DE27C0107}" srcOrd="8" destOrd="0" presId="urn:microsoft.com/office/officeart/2005/8/layout/vList2"/>
    <dgm:cxn modelId="{EA452214-4086-4C20-B858-1DFF727A6D6C}" type="presParOf" srcId="{17DB99C0-AC05-4B4E-B34D-1184E6F95523}" destId="{1FD1F3FD-22D0-4650-98E6-71ABA179997A}" srcOrd="9" destOrd="0" presId="urn:microsoft.com/office/officeart/2005/8/layout/vList2"/>
    <dgm:cxn modelId="{AD2410B6-510A-439A-AEA2-0A4E2FB597C4}" type="presParOf" srcId="{17DB99C0-AC05-4B4E-B34D-1184E6F95523}" destId="{68A3679E-7B3E-45BE-A302-8A44A5B901E6}" srcOrd="10" destOrd="0" presId="urn:microsoft.com/office/officeart/2005/8/layout/vList2"/>
    <dgm:cxn modelId="{58C11294-D8EF-4C5A-8081-46F365AA5228}" type="presParOf" srcId="{17DB99C0-AC05-4B4E-B34D-1184E6F95523}" destId="{ECE55690-0589-4B93-805B-181D161361DE}" srcOrd="11" destOrd="0" presId="urn:microsoft.com/office/officeart/2005/8/layout/vList2"/>
    <dgm:cxn modelId="{5E9C9191-F3CE-41B3-99D2-F861DBE8AADC}" type="presParOf" srcId="{17DB99C0-AC05-4B4E-B34D-1184E6F95523}" destId="{AA27E52A-0EBD-47E1-BD5B-A40CB093E0DB}" srcOrd="12" destOrd="0" presId="urn:microsoft.com/office/officeart/2005/8/layout/vList2"/>
    <dgm:cxn modelId="{6E9A234D-A201-4793-B673-F3B324264581}" type="presParOf" srcId="{17DB99C0-AC05-4B4E-B34D-1184E6F95523}" destId="{8C066322-466A-4FA1-ACC6-5C4BAF7C0FD5}" srcOrd="13" destOrd="0" presId="urn:microsoft.com/office/officeart/2005/8/layout/vList2"/>
    <dgm:cxn modelId="{B82BC3BA-F715-43CC-AFFF-61D5A95513E3}" type="presParOf" srcId="{17DB99C0-AC05-4B4E-B34D-1184E6F95523}" destId="{7D3CDC01-EF41-4E36-8BE6-386E3FD5381D}" srcOrd="14" destOrd="0" presId="urn:microsoft.com/office/officeart/2005/8/layout/vList2"/>
    <dgm:cxn modelId="{5834C6B4-F6FF-4566-B04E-460EED9F003B}" type="presParOf" srcId="{17DB99C0-AC05-4B4E-B34D-1184E6F95523}" destId="{B61FFA3A-5B41-41C0-8A56-056AC6307BE3}" srcOrd="15" destOrd="0" presId="urn:microsoft.com/office/officeart/2005/8/layout/vList2"/>
    <dgm:cxn modelId="{EDEA3A96-A148-438C-BA0E-D9B57D158E41}" type="presParOf" srcId="{17DB99C0-AC05-4B4E-B34D-1184E6F95523}" destId="{AAD9FBD8-784F-4F12-A8E3-44AB18DBA9CD}"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A71D4-881D-4C5D-B2FA-03E225D3BFD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6452DD8-762C-48BC-B147-3696DC3A8CB4}">
      <dgm:prSet/>
      <dgm:spPr/>
      <dgm:t>
        <a:bodyPr/>
        <a:lstStyle/>
        <a:p>
          <a:r>
            <a:rPr lang="en-US" b="1"/>
            <a:t>5.5.1 Responsibility and authority</a:t>
          </a:r>
          <a:endParaRPr lang="en-US"/>
        </a:p>
      </dgm:t>
    </dgm:pt>
    <dgm:pt modelId="{B77CFA3D-AC2E-429E-BBEA-3A5B8ABBD5DB}" type="parTrans" cxnId="{DAF63798-FA53-4622-B99E-6AF6DB91A89E}">
      <dgm:prSet/>
      <dgm:spPr/>
      <dgm:t>
        <a:bodyPr/>
        <a:lstStyle/>
        <a:p>
          <a:endParaRPr lang="en-US"/>
        </a:p>
      </dgm:t>
    </dgm:pt>
    <dgm:pt modelId="{9DAE249F-F313-4520-A679-E7D57EAE1E4A}" type="sibTrans" cxnId="{DAF63798-FA53-4622-B99E-6AF6DB91A89E}">
      <dgm:prSet/>
      <dgm:spPr/>
      <dgm:t>
        <a:bodyPr/>
        <a:lstStyle/>
        <a:p>
          <a:endParaRPr lang="en-US"/>
        </a:p>
      </dgm:t>
    </dgm:pt>
    <dgm:pt modelId="{3D1AE0E5-2F65-44C2-AA66-E90882ACAA56}">
      <dgm:prSet/>
      <dgm:spPr/>
      <dgm:t>
        <a:bodyPr/>
        <a:lstStyle/>
        <a:p>
          <a:r>
            <a:rPr lang="en-US"/>
            <a:t>“Top management shall ensure that responsibilities and authorities are defined, documented and communicated within the organization.”</a:t>
          </a:r>
        </a:p>
      </dgm:t>
    </dgm:pt>
    <dgm:pt modelId="{A76D94D3-E8AC-42A6-BC48-48750F017777}" type="parTrans" cxnId="{A3FB1685-85BC-4DCD-BEB3-F47C2A514F09}">
      <dgm:prSet/>
      <dgm:spPr/>
      <dgm:t>
        <a:bodyPr/>
        <a:lstStyle/>
        <a:p>
          <a:endParaRPr lang="en-US"/>
        </a:p>
      </dgm:t>
    </dgm:pt>
    <dgm:pt modelId="{36FD86E7-46CA-4DE6-B03F-171D5F05E199}" type="sibTrans" cxnId="{A3FB1685-85BC-4DCD-BEB3-F47C2A514F09}">
      <dgm:prSet/>
      <dgm:spPr/>
      <dgm:t>
        <a:bodyPr/>
        <a:lstStyle/>
        <a:p>
          <a:endParaRPr lang="en-US"/>
        </a:p>
      </dgm:t>
    </dgm:pt>
    <dgm:pt modelId="{E777E430-51CD-4766-A37B-B5BE3B11AB46}">
      <dgm:prSet/>
      <dgm:spPr/>
      <dgm:t>
        <a:bodyPr/>
        <a:lstStyle/>
        <a:p>
          <a:r>
            <a:rPr lang="en-US"/>
            <a:t>Üst Yönetimin sorumluları ve sorumlulukları açık bir şekilde dokümente edildiği ve duyuru/iletişimin nasıl ilerleyeceğinin anlatıldığı </a:t>
          </a:r>
          <a:r>
            <a:rPr lang="en-US" b="1"/>
            <a:t>kayıt/prosedür.</a:t>
          </a:r>
          <a:endParaRPr lang="en-US"/>
        </a:p>
      </dgm:t>
    </dgm:pt>
    <dgm:pt modelId="{B322D3D8-25BF-44EB-B620-B1529E622672}" type="parTrans" cxnId="{13133686-5D57-4CB5-901F-2780A7CE87E4}">
      <dgm:prSet/>
      <dgm:spPr/>
      <dgm:t>
        <a:bodyPr/>
        <a:lstStyle/>
        <a:p>
          <a:endParaRPr lang="en-US"/>
        </a:p>
      </dgm:t>
    </dgm:pt>
    <dgm:pt modelId="{F7B1BD19-691F-44B4-AE7B-AB6BF0A28352}" type="sibTrans" cxnId="{13133686-5D57-4CB5-901F-2780A7CE87E4}">
      <dgm:prSet/>
      <dgm:spPr/>
      <dgm:t>
        <a:bodyPr/>
        <a:lstStyle/>
        <a:p>
          <a:endParaRPr lang="en-US"/>
        </a:p>
      </dgm:t>
    </dgm:pt>
    <dgm:pt modelId="{D561C3FE-6BCB-4E9C-8510-69921A75C199}" type="pres">
      <dgm:prSet presAssocID="{81FA71D4-881D-4C5D-B2FA-03E225D3BFD9}" presName="linear" presStyleCnt="0">
        <dgm:presLayoutVars>
          <dgm:animLvl val="lvl"/>
          <dgm:resizeHandles val="exact"/>
        </dgm:presLayoutVars>
      </dgm:prSet>
      <dgm:spPr/>
    </dgm:pt>
    <dgm:pt modelId="{876BB10F-18F5-4FCC-9D6D-00C1A8FDF3C7}" type="pres">
      <dgm:prSet presAssocID="{A6452DD8-762C-48BC-B147-3696DC3A8CB4}" presName="parentText" presStyleLbl="node1" presStyleIdx="0" presStyleCnt="3">
        <dgm:presLayoutVars>
          <dgm:chMax val="0"/>
          <dgm:bulletEnabled val="1"/>
        </dgm:presLayoutVars>
      </dgm:prSet>
      <dgm:spPr/>
    </dgm:pt>
    <dgm:pt modelId="{B7FF1DD7-E1A6-4455-B744-278E031CF4CD}" type="pres">
      <dgm:prSet presAssocID="{9DAE249F-F313-4520-A679-E7D57EAE1E4A}" presName="spacer" presStyleCnt="0"/>
      <dgm:spPr/>
    </dgm:pt>
    <dgm:pt modelId="{AB4D941F-9E41-47B7-810F-933BB18A8AB1}" type="pres">
      <dgm:prSet presAssocID="{3D1AE0E5-2F65-44C2-AA66-E90882ACAA56}" presName="parentText" presStyleLbl="node1" presStyleIdx="1" presStyleCnt="3">
        <dgm:presLayoutVars>
          <dgm:chMax val="0"/>
          <dgm:bulletEnabled val="1"/>
        </dgm:presLayoutVars>
      </dgm:prSet>
      <dgm:spPr/>
    </dgm:pt>
    <dgm:pt modelId="{7771B1FD-44AD-4FF7-A5E3-1DAD799E90C5}" type="pres">
      <dgm:prSet presAssocID="{36FD86E7-46CA-4DE6-B03F-171D5F05E199}" presName="spacer" presStyleCnt="0"/>
      <dgm:spPr/>
    </dgm:pt>
    <dgm:pt modelId="{8A13F33E-2B9D-49AE-ADA3-C6D00B86A0CB}" type="pres">
      <dgm:prSet presAssocID="{E777E430-51CD-4766-A37B-B5BE3B11AB46}" presName="parentText" presStyleLbl="node1" presStyleIdx="2" presStyleCnt="3">
        <dgm:presLayoutVars>
          <dgm:chMax val="0"/>
          <dgm:bulletEnabled val="1"/>
        </dgm:presLayoutVars>
      </dgm:prSet>
      <dgm:spPr/>
    </dgm:pt>
  </dgm:ptLst>
  <dgm:cxnLst>
    <dgm:cxn modelId="{10E69740-C102-4607-AEE5-BA0A89BBA75B}" type="presOf" srcId="{81FA71D4-881D-4C5D-B2FA-03E225D3BFD9}" destId="{D561C3FE-6BCB-4E9C-8510-69921A75C199}" srcOrd="0" destOrd="0" presId="urn:microsoft.com/office/officeart/2005/8/layout/vList2"/>
    <dgm:cxn modelId="{A3FB1685-85BC-4DCD-BEB3-F47C2A514F09}" srcId="{81FA71D4-881D-4C5D-B2FA-03E225D3BFD9}" destId="{3D1AE0E5-2F65-44C2-AA66-E90882ACAA56}" srcOrd="1" destOrd="0" parTransId="{A76D94D3-E8AC-42A6-BC48-48750F017777}" sibTransId="{36FD86E7-46CA-4DE6-B03F-171D5F05E199}"/>
    <dgm:cxn modelId="{13133686-5D57-4CB5-901F-2780A7CE87E4}" srcId="{81FA71D4-881D-4C5D-B2FA-03E225D3BFD9}" destId="{E777E430-51CD-4766-A37B-B5BE3B11AB46}" srcOrd="2" destOrd="0" parTransId="{B322D3D8-25BF-44EB-B620-B1529E622672}" sibTransId="{F7B1BD19-691F-44B4-AE7B-AB6BF0A28352}"/>
    <dgm:cxn modelId="{DAF63798-FA53-4622-B99E-6AF6DB91A89E}" srcId="{81FA71D4-881D-4C5D-B2FA-03E225D3BFD9}" destId="{A6452DD8-762C-48BC-B147-3696DC3A8CB4}" srcOrd="0" destOrd="0" parTransId="{B77CFA3D-AC2E-429E-BBEA-3A5B8ABBD5DB}" sibTransId="{9DAE249F-F313-4520-A679-E7D57EAE1E4A}"/>
    <dgm:cxn modelId="{28B69BA9-8054-47B6-86FF-3EF2D3743B22}" type="presOf" srcId="{E777E430-51CD-4766-A37B-B5BE3B11AB46}" destId="{8A13F33E-2B9D-49AE-ADA3-C6D00B86A0CB}" srcOrd="0" destOrd="0" presId="urn:microsoft.com/office/officeart/2005/8/layout/vList2"/>
    <dgm:cxn modelId="{4F95BCB4-F66B-415B-A74D-3B5F658E2592}" type="presOf" srcId="{3D1AE0E5-2F65-44C2-AA66-E90882ACAA56}" destId="{AB4D941F-9E41-47B7-810F-933BB18A8AB1}" srcOrd="0" destOrd="0" presId="urn:microsoft.com/office/officeart/2005/8/layout/vList2"/>
    <dgm:cxn modelId="{C1C880C9-1C03-4C38-B698-EE27E3101FB2}" type="presOf" srcId="{A6452DD8-762C-48BC-B147-3696DC3A8CB4}" destId="{876BB10F-18F5-4FCC-9D6D-00C1A8FDF3C7}" srcOrd="0" destOrd="0" presId="urn:microsoft.com/office/officeart/2005/8/layout/vList2"/>
    <dgm:cxn modelId="{2836390E-68F2-4048-975C-D99C15B0E096}" type="presParOf" srcId="{D561C3FE-6BCB-4E9C-8510-69921A75C199}" destId="{876BB10F-18F5-4FCC-9D6D-00C1A8FDF3C7}" srcOrd="0" destOrd="0" presId="urn:microsoft.com/office/officeart/2005/8/layout/vList2"/>
    <dgm:cxn modelId="{75F84016-C74B-42A9-991D-A75186AFABCC}" type="presParOf" srcId="{D561C3FE-6BCB-4E9C-8510-69921A75C199}" destId="{B7FF1DD7-E1A6-4455-B744-278E031CF4CD}" srcOrd="1" destOrd="0" presId="urn:microsoft.com/office/officeart/2005/8/layout/vList2"/>
    <dgm:cxn modelId="{CD86F2F8-313B-4A46-818B-1484340F2127}" type="presParOf" srcId="{D561C3FE-6BCB-4E9C-8510-69921A75C199}" destId="{AB4D941F-9E41-47B7-810F-933BB18A8AB1}" srcOrd="2" destOrd="0" presId="urn:microsoft.com/office/officeart/2005/8/layout/vList2"/>
    <dgm:cxn modelId="{441CDF52-AC66-4AB2-A550-DF9044FE893F}" type="presParOf" srcId="{D561C3FE-6BCB-4E9C-8510-69921A75C199}" destId="{7771B1FD-44AD-4FF7-A5E3-1DAD799E90C5}" srcOrd="3" destOrd="0" presId="urn:microsoft.com/office/officeart/2005/8/layout/vList2"/>
    <dgm:cxn modelId="{E0EDE853-00A6-429B-863D-B89BF905250A}" type="presParOf" srcId="{D561C3FE-6BCB-4E9C-8510-69921A75C199}" destId="{8A13F33E-2B9D-49AE-ADA3-C6D00B86A0C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814F67F-8CA0-4F46-9F37-CB2DFC14852A}"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5C1B290D-7610-4927-9159-EC16853CC17E}">
      <dgm:prSet/>
      <dgm:spPr/>
      <dgm:t>
        <a:bodyPr/>
        <a:lstStyle/>
        <a:p>
          <a:r>
            <a:rPr lang="en-US"/>
            <a:t>Sterilizasyon ve Steril Bariyer Sistemlerinin Geçerli Kılınması </a:t>
          </a:r>
          <a:r>
            <a:rPr lang="en-US" b="1"/>
            <a:t>Prosedürü</a:t>
          </a:r>
          <a:r>
            <a:rPr lang="en-US"/>
            <a:t>.</a:t>
          </a:r>
        </a:p>
      </dgm:t>
    </dgm:pt>
    <dgm:pt modelId="{28432C12-A156-4337-B241-2B6973C0E0C2}" type="parTrans" cxnId="{15C4DE37-104B-425E-9272-5534882E3835}">
      <dgm:prSet/>
      <dgm:spPr/>
      <dgm:t>
        <a:bodyPr/>
        <a:lstStyle/>
        <a:p>
          <a:endParaRPr lang="en-US"/>
        </a:p>
      </dgm:t>
    </dgm:pt>
    <dgm:pt modelId="{7BAF8B8E-07C0-42F4-A7FD-E7838E84E7FB}" type="sibTrans" cxnId="{15C4DE37-104B-425E-9272-5534882E3835}">
      <dgm:prSet/>
      <dgm:spPr/>
      <dgm:t>
        <a:bodyPr/>
        <a:lstStyle/>
        <a:p>
          <a:endParaRPr lang="en-US"/>
        </a:p>
      </dgm:t>
    </dgm:pt>
    <dgm:pt modelId="{C9640817-D019-475C-8781-83FECB437613}">
      <dgm:prSet/>
      <dgm:spPr/>
      <dgm:t>
        <a:bodyPr/>
        <a:lstStyle/>
        <a:p>
          <a:r>
            <a:rPr lang="en-US"/>
            <a:t>S</a:t>
          </a:r>
          <a:r>
            <a:rPr lang="en-US" b="0" i="0" baseline="0"/>
            <a:t>terilizasyon and aseptik süreç validasyonları için aşağıdaki standartlara atıf yapılabilir. Bu standartlar dahilindeki sterilizasyon ve sterile barrie</a:t>
          </a:r>
          <a:r>
            <a:rPr lang="en-US"/>
            <a:t>r sistemlerle ilgili prosedürlerinizi eşleştirebilirsiniz. </a:t>
          </a:r>
        </a:p>
      </dgm:t>
    </dgm:pt>
    <dgm:pt modelId="{892E44E7-37D0-4CFA-B167-4CA4A9E84C6D}" type="parTrans" cxnId="{9192C601-6A3C-4A59-A515-C0D87B8BFEB4}">
      <dgm:prSet/>
      <dgm:spPr/>
      <dgm:t>
        <a:bodyPr/>
        <a:lstStyle/>
        <a:p>
          <a:endParaRPr lang="en-US"/>
        </a:p>
      </dgm:t>
    </dgm:pt>
    <dgm:pt modelId="{F0167F46-A3D0-48EE-9B8B-11DF2E3AA3B9}" type="sibTrans" cxnId="{9192C601-6A3C-4A59-A515-C0D87B8BFEB4}">
      <dgm:prSet/>
      <dgm:spPr/>
      <dgm:t>
        <a:bodyPr/>
        <a:lstStyle/>
        <a:p>
          <a:endParaRPr lang="en-US"/>
        </a:p>
      </dgm:t>
    </dgm:pt>
    <dgm:pt modelId="{EA1EDBDA-0122-44E8-AB7B-065F58C9D4FE}">
      <dgm:prSet/>
      <dgm:spPr/>
      <dgm:t>
        <a:bodyPr/>
        <a:lstStyle/>
        <a:p>
          <a:r>
            <a:rPr lang="en-US" b="0" i="0" baseline="0"/>
            <a:t>ISO 11135, ISO 11137, ISO 13408, ISO 14160, ISO 14937, ISO 17665, ISO 20857 and ISO 25424.</a:t>
          </a:r>
          <a:endParaRPr lang="en-US"/>
        </a:p>
      </dgm:t>
    </dgm:pt>
    <dgm:pt modelId="{949E0854-4DA9-4D2C-A6D4-779AEE5F942C}" type="parTrans" cxnId="{3685CA01-386C-49AC-B54C-02586E7233B8}">
      <dgm:prSet/>
      <dgm:spPr/>
      <dgm:t>
        <a:bodyPr/>
        <a:lstStyle/>
        <a:p>
          <a:endParaRPr lang="en-US"/>
        </a:p>
      </dgm:t>
    </dgm:pt>
    <dgm:pt modelId="{12D44C36-BF73-4F04-A68F-95E4CF467AF4}" type="sibTrans" cxnId="{3685CA01-386C-49AC-B54C-02586E7233B8}">
      <dgm:prSet/>
      <dgm:spPr/>
      <dgm:t>
        <a:bodyPr/>
        <a:lstStyle/>
        <a:p>
          <a:endParaRPr lang="en-US"/>
        </a:p>
      </dgm:t>
    </dgm:pt>
    <dgm:pt modelId="{77533D5D-26D4-49DD-A23F-5D2249C13D11}">
      <dgm:prSet/>
      <dgm:spPr/>
      <dgm:t>
        <a:bodyPr/>
        <a:lstStyle/>
        <a:p>
          <a:r>
            <a:rPr lang="en-US"/>
            <a:t>Paketleme prosedürleri validasyonları ve kontrolü için ise aşağıdaki standartları kullanabilirsiniz.</a:t>
          </a:r>
        </a:p>
      </dgm:t>
    </dgm:pt>
    <dgm:pt modelId="{4C059137-00D6-4297-AB88-94443528E289}" type="parTrans" cxnId="{4D6B0ED1-31A4-414D-90FB-FAA92958E938}">
      <dgm:prSet/>
      <dgm:spPr/>
      <dgm:t>
        <a:bodyPr/>
        <a:lstStyle/>
        <a:p>
          <a:endParaRPr lang="en-US"/>
        </a:p>
      </dgm:t>
    </dgm:pt>
    <dgm:pt modelId="{B29613F5-5325-4774-8820-5AB9E397A59C}" type="sibTrans" cxnId="{4D6B0ED1-31A4-414D-90FB-FAA92958E938}">
      <dgm:prSet/>
      <dgm:spPr/>
      <dgm:t>
        <a:bodyPr/>
        <a:lstStyle/>
        <a:p>
          <a:endParaRPr lang="en-US"/>
        </a:p>
      </dgm:t>
    </dgm:pt>
    <dgm:pt modelId="{FC6224FB-6C98-4950-97E3-17A49BBA59AC}">
      <dgm:prSet/>
      <dgm:spPr/>
      <dgm:t>
        <a:bodyPr/>
        <a:lstStyle/>
        <a:p>
          <a:r>
            <a:rPr lang="en-US"/>
            <a:t>ISO 11607-1, ISO 11607-2 and ISO/TS 16775.</a:t>
          </a:r>
        </a:p>
      </dgm:t>
    </dgm:pt>
    <dgm:pt modelId="{FFB1AEE2-1646-4DB9-806B-7BAE8B348FB4}" type="parTrans" cxnId="{0A2335D4-AB75-4BF1-9E9B-0D48691038D0}">
      <dgm:prSet/>
      <dgm:spPr/>
      <dgm:t>
        <a:bodyPr/>
        <a:lstStyle/>
        <a:p>
          <a:endParaRPr lang="en-US"/>
        </a:p>
      </dgm:t>
    </dgm:pt>
    <dgm:pt modelId="{5918DA76-B0BC-4046-8D48-C36783A4FCE5}" type="sibTrans" cxnId="{0A2335D4-AB75-4BF1-9E9B-0D48691038D0}">
      <dgm:prSet/>
      <dgm:spPr/>
      <dgm:t>
        <a:bodyPr/>
        <a:lstStyle/>
        <a:p>
          <a:endParaRPr lang="en-US"/>
        </a:p>
      </dgm:t>
    </dgm:pt>
    <dgm:pt modelId="{524C9B4E-6A3D-4AA4-B9A9-C9E0F714B0D5}" type="pres">
      <dgm:prSet presAssocID="{6814F67F-8CA0-4F46-9F37-CB2DFC14852A}" presName="Name0" presStyleCnt="0">
        <dgm:presLayoutVars>
          <dgm:dir/>
          <dgm:resizeHandles val="exact"/>
        </dgm:presLayoutVars>
      </dgm:prSet>
      <dgm:spPr/>
    </dgm:pt>
    <dgm:pt modelId="{E9A69746-54F2-4299-B3AA-E43A33B8831B}" type="pres">
      <dgm:prSet presAssocID="{5C1B290D-7610-4927-9159-EC16853CC17E}" presName="node" presStyleLbl="node1" presStyleIdx="0" presStyleCnt="5">
        <dgm:presLayoutVars>
          <dgm:bulletEnabled val="1"/>
        </dgm:presLayoutVars>
      </dgm:prSet>
      <dgm:spPr/>
    </dgm:pt>
    <dgm:pt modelId="{5F809B78-E501-4210-9EF8-C4661FF6B866}" type="pres">
      <dgm:prSet presAssocID="{7BAF8B8E-07C0-42F4-A7FD-E7838E84E7FB}" presName="sibTrans" presStyleLbl="sibTrans1D1" presStyleIdx="0" presStyleCnt="4"/>
      <dgm:spPr/>
    </dgm:pt>
    <dgm:pt modelId="{CCCB2AEB-954B-4640-A969-5E141D165362}" type="pres">
      <dgm:prSet presAssocID="{7BAF8B8E-07C0-42F4-A7FD-E7838E84E7FB}" presName="connectorText" presStyleLbl="sibTrans1D1" presStyleIdx="0" presStyleCnt="4"/>
      <dgm:spPr/>
    </dgm:pt>
    <dgm:pt modelId="{6DD5D6B5-BB45-48F2-8A9D-2FACADA7EEBE}" type="pres">
      <dgm:prSet presAssocID="{C9640817-D019-475C-8781-83FECB437613}" presName="node" presStyleLbl="node1" presStyleIdx="1" presStyleCnt="5">
        <dgm:presLayoutVars>
          <dgm:bulletEnabled val="1"/>
        </dgm:presLayoutVars>
      </dgm:prSet>
      <dgm:spPr/>
    </dgm:pt>
    <dgm:pt modelId="{2FC37825-2A8E-4392-90B9-F4F69A05C7BC}" type="pres">
      <dgm:prSet presAssocID="{F0167F46-A3D0-48EE-9B8B-11DF2E3AA3B9}" presName="sibTrans" presStyleLbl="sibTrans1D1" presStyleIdx="1" presStyleCnt="4"/>
      <dgm:spPr/>
    </dgm:pt>
    <dgm:pt modelId="{E167E574-C418-42C1-8A84-95619B517863}" type="pres">
      <dgm:prSet presAssocID="{F0167F46-A3D0-48EE-9B8B-11DF2E3AA3B9}" presName="connectorText" presStyleLbl="sibTrans1D1" presStyleIdx="1" presStyleCnt="4"/>
      <dgm:spPr/>
    </dgm:pt>
    <dgm:pt modelId="{7480C928-356B-42B7-A1B5-03191590A5AC}" type="pres">
      <dgm:prSet presAssocID="{EA1EDBDA-0122-44E8-AB7B-065F58C9D4FE}" presName="node" presStyleLbl="node1" presStyleIdx="2" presStyleCnt="5">
        <dgm:presLayoutVars>
          <dgm:bulletEnabled val="1"/>
        </dgm:presLayoutVars>
      </dgm:prSet>
      <dgm:spPr/>
    </dgm:pt>
    <dgm:pt modelId="{407A213A-F2E5-44FE-BED2-369D4EF1958E}" type="pres">
      <dgm:prSet presAssocID="{12D44C36-BF73-4F04-A68F-95E4CF467AF4}" presName="sibTrans" presStyleLbl="sibTrans1D1" presStyleIdx="2" presStyleCnt="4"/>
      <dgm:spPr/>
    </dgm:pt>
    <dgm:pt modelId="{3E2C6583-B886-4A09-892E-1D7E9FE4D79C}" type="pres">
      <dgm:prSet presAssocID="{12D44C36-BF73-4F04-A68F-95E4CF467AF4}" presName="connectorText" presStyleLbl="sibTrans1D1" presStyleIdx="2" presStyleCnt="4"/>
      <dgm:spPr/>
    </dgm:pt>
    <dgm:pt modelId="{2AAF4E10-8D9D-49EB-9F40-0E9ED4DBA606}" type="pres">
      <dgm:prSet presAssocID="{77533D5D-26D4-49DD-A23F-5D2249C13D11}" presName="node" presStyleLbl="node1" presStyleIdx="3" presStyleCnt="5">
        <dgm:presLayoutVars>
          <dgm:bulletEnabled val="1"/>
        </dgm:presLayoutVars>
      </dgm:prSet>
      <dgm:spPr/>
    </dgm:pt>
    <dgm:pt modelId="{7929E20E-5E1D-4A22-9A08-E3A485C64733}" type="pres">
      <dgm:prSet presAssocID="{B29613F5-5325-4774-8820-5AB9E397A59C}" presName="sibTrans" presStyleLbl="sibTrans1D1" presStyleIdx="3" presStyleCnt="4"/>
      <dgm:spPr/>
    </dgm:pt>
    <dgm:pt modelId="{3E8A7309-999A-4FB3-B67F-8E7D9024FCA4}" type="pres">
      <dgm:prSet presAssocID="{B29613F5-5325-4774-8820-5AB9E397A59C}" presName="connectorText" presStyleLbl="sibTrans1D1" presStyleIdx="3" presStyleCnt="4"/>
      <dgm:spPr/>
    </dgm:pt>
    <dgm:pt modelId="{D26EF287-C6B0-426D-91CA-B2781BA83D02}" type="pres">
      <dgm:prSet presAssocID="{FC6224FB-6C98-4950-97E3-17A49BBA59AC}" presName="node" presStyleLbl="node1" presStyleIdx="4" presStyleCnt="5">
        <dgm:presLayoutVars>
          <dgm:bulletEnabled val="1"/>
        </dgm:presLayoutVars>
      </dgm:prSet>
      <dgm:spPr/>
    </dgm:pt>
  </dgm:ptLst>
  <dgm:cxnLst>
    <dgm:cxn modelId="{9192C601-6A3C-4A59-A515-C0D87B8BFEB4}" srcId="{6814F67F-8CA0-4F46-9F37-CB2DFC14852A}" destId="{C9640817-D019-475C-8781-83FECB437613}" srcOrd="1" destOrd="0" parTransId="{892E44E7-37D0-4CFA-B167-4CA4A9E84C6D}" sibTransId="{F0167F46-A3D0-48EE-9B8B-11DF2E3AA3B9}"/>
    <dgm:cxn modelId="{3685CA01-386C-49AC-B54C-02586E7233B8}" srcId="{6814F67F-8CA0-4F46-9F37-CB2DFC14852A}" destId="{EA1EDBDA-0122-44E8-AB7B-065F58C9D4FE}" srcOrd="2" destOrd="0" parTransId="{949E0854-4DA9-4D2C-A6D4-779AEE5F942C}" sibTransId="{12D44C36-BF73-4F04-A68F-95E4CF467AF4}"/>
    <dgm:cxn modelId="{E635D819-7862-4A3D-B418-20FB5BC4B8BF}" type="presOf" srcId="{F0167F46-A3D0-48EE-9B8B-11DF2E3AA3B9}" destId="{E167E574-C418-42C1-8A84-95619B517863}" srcOrd="1" destOrd="0" presId="urn:microsoft.com/office/officeart/2016/7/layout/RepeatingBendingProcessNew"/>
    <dgm:cxn modelId="{EF4A7322-7660-4E28-8E0F-92A91F99B065}" type="presOf" srcId="{12D44C36-BF73-4F04-A68F-95E4CF467AF4}" destId="{3E2C6583-B886-4A09-892E-1D7E9FE4D79C}" srcOrd="1" destOrd="0" presId="urn:microsoft.com/office/officeart/2016/7/layout/RepeatingBendingProcessNew"/>
    <dgm:cxn modelId="{15C4DE37-104B-425E-9272-5534882E3835}" srcId="{6814F67F-8CA0-4F46-9F37-CB2DFC14852A}" destId="{5C1B290D-7610-4927-9159-EC16853CC17E}" srcOrd="0" destOrd="0" parTransId="{28432C12-A156-4337-B241-2B6973C0E0C2}" sibTransId="{7BAF8B8E-07C0-42F4-A7FD-E7838E84E7FB}"/>
    <dgm:cxn modelId="{3333935D-3584-4813-A233-CF97A2B4ADA5}" type="presOf" srcId="{77533D5D-26D4-49DD-A23F-5D2249C13D11}" destId="{2AAF4E10-8D9D-49EB-9F40-0E9ED4DBA606}" srcOrd="0" destOrd="0" presId="urn:microsoft.com/office/officeart/2016/7/layout/RepeatingBendingProcessNew"/>
    <dgm:cxn modelId="{65A5B274-E963-4780-B420-317895E207EE}" type="presOf" srcId="{7BAF8B8E-07C0-42F4-A7FD-E7838E84E7FB}" destId="{CCCB2AEB-954B-4640-A969-5E141D165362}" srcOrd="1" destOrd="0" presId="urn:microsoft.com/office/officeart/2016/7/layout/RepeatingBendingProcessNew"/>
    <dgm:cxn modelId="{FA26D675-7E1E-4AF7-8559-3B237B6BB8E0}" type="presOf" srcId="{6814F67F-8CA0-4F46-9F37-CB2DFC14852A}" destId="{524C9B4E-6A3D-4AA4-B9A9-C9E0F714B0D5}" srcOrd="0" destOrd="0" presId="urn:microsoft.com/office/officeart/2016/7/layout/RepeatingBendingProcessNew"/>
    <dgm:cxn modelId="{DD633778-D637-40D2-8710-2C2B87A95711}" type="presOf" srcId="{12D44C36-BF73-4F04-A68F-95E4CF467AF4}" destId="{407A213A-F2E5-44FE-BED2-369D4EF1958E}" srcOrd="0" destOrd="0" presId="urn:microsoft.com/office/officeart/2016/7/layout/RepeatingBendingProcessNew"/>
    <dgm:cxn modelId="{062D1159-AB5D-4594-9D6F-FDFF677CE75A}" type="presOf" srcId="{EA1EDBDA-0122-44E8-AB7B-065F58C9D4FE}" destId="{7480C928-356B-42B7-A1B5-03191590A5AC}" srcOrd="0" destOrd="0" presId="urn:microsoft.com/office/officeart/2016/7/layout/RepeatingBendingProcessNew"/>
    <dgm:cxn modelId="{EBE57D7E-39F2-4F6F-BBCC-56E2105B0709}" type="presOf" srcId="{5C1B290D-7610-4927-9159-EC16853CC17E}" destId="{E9A69746-54F2-4299-B3AA-E43A33B8831B}" srcOrd="0" destOrd="0" presId="urn:microsoft.com/office/officeart/2016/7/layout/RepeatingBendingProcessNew"/>
    <dgm:cxn modelId="{62CAEA82-2F53-44FA-B075-78942E2FD433}" type="presOf" srcId="{FC6224FB-6C98-4950-97E3-17A49BBA59AC}" destId="{D26EF287-C6B0-426D-91CA-B2781BA83D02}" srcOrd="0" destOrd="0" presId="urn:microsoft.com/office/officeart/2016/7/layout/RepeatingBendingProcessNew"/>
    <dgm:cxn modelId="{2F79C88A-83E7-4183-9FB3-B1E3433C2438}" type="presOf" srcId="{C9640817-D019-475C-8781-83FECB437613}" destId="{6DD5D6B5-BB45-48F2-8A9D-2FACADA7EEBE}" srcOrd="0" destOrd="0" presId="urn:microsoft.com/office/officeart/2016/7/layout/RepeatingBendingProcessNew"/>
    <dgm:cxn modelId="{A6FE8EB8-3ED5-43DC-9456-4C3B997EC0CF}" type="presOf" srcId="{F0167F46-A3D0-48EE-9B8B-11DF2E3AA3B9}" destId="{2FC37825-2A8E-4392-90B9-F4F69A05C7BC}" srcOrd="0" destOrd="0" presId="urn:microsoft.com/office/officeart/2016/7/layout/RepeatingBendingProcessNew"/>
    <dgm:cxn modelId="{4D6B0ED1-31A4-414D-90FB-FAA92958E938}" srcId="{6814F67F-8CA0-4F46-9F37-CB2DFC14852A}" destId="{77533D5D-26D4-49DD-A23F-5D2249C13D11}" srcOrd="3" destOrd="0" parTransId="{4C059137-00D6-4297-AB88-94443528E289}" sibTransId="{B29613F5-5325-4774-8820-5AB9E397A59C}"/>
    <dgm:cxn modelId="{0A2335D4-AB75-4BF1-9E9B-0D48691038D0}" srcId="{6814F67F-8CA0-4F46-9F37-CB2DFC14852A}" destId="{FC6224FB-6C98-4950-97E3-17A49BBA59AC}" srcOrd="4" destOrd="0" parTransId="{FFB1AEE2-1646-4DB9-806B-7BAE8B348FB4}" sibTransId="{5918DA76-B0BC-4046-8D48-C36783A4FCE5}"/>
    <dgm:cxn modelId="{24D8D9D8-8009-47A4-B89F-FEAD4E93CA63}" type="presOf" srcId="{7BAF8B8E-07C0-42F4-A7FD-E7838E84E7FB}" destId="{5F809B78-E501-4210-9EF8-C4661FF6B866}" srcOrd="0" destOrd="0" presId="urn:microsoft.com/office/officeart/2016/7/layout/RepeatingBendingProcessNew"/>
    <dgm:cxn modelId="{9744FDDF-F08D-4978-A24E-98E5A3D18A27}" type="presOf" srcId="{B29613F5-5325-4774-8820-5AB9E397A59C}" destId="{3E8A7309-999A-4FB3-B67F-8E7D9024FCA4}" srcOrd="1" destOrd="0" presId="urn:microsoft.com/office/officeart/2016/7/layout/RepeatingBendingProcessNew"/>
    <dgm:cxn modelId="{7D7A52EE-9722-4BB0-B512-75F6C2A4192B}" type="presOf" srcId="{B29613F5-5325-4774-8820-5AB9E397A59C}" destId="{7929E20E-5E1D-4A22-9A08-E3A485C64733}" srcOrd="0" destOrd="0" presId="urn:microsoft.com/office/officeart/2016/7/layout/RepeatingBendingProcessNew"/>
    <dgm:cxn modelId="{DF9B29F9-7E9C-477D-9A83-7296EABB6E00}" type="presParOf" srcId="{524C9B4E-6A3D-4AA4-B9A9-C9E0F714B0D5}" destId="{E9A69746-54F2-4299-B3AA-E43A33B8831B}" srcOrd="0" destOrd="0" presId="urn:microsoft.com/office/officeart/2016/7/layout/RepeatingBendingProcessNew"/>
    <dgm:cxn modelId="{B838D553-759B-45C7-AD55-7E3A26CB69E4}" type="presParOf" srcId="{524C9B4E-6A3D-4AA4-B9A9-C9E0F714B0D5}" destId="{5F809B78-E501-4210-9EF8-C4661FF6B866}" srcOrd="1" destOrd="0" presId="urn:microsoft.com/office/officeart/2016/7/layout/RepeatingBendingProcessNew"/>
    <dgm:cxn modelId="{EFA49E25-A0D3-4C5B-9876-646907F0E673}" type="presParOf" srcId="{5F809B78-E501-4210-9EF8-C4661FF6B866}" destId="{CCCB2AEB-954B-4640-A969-5E141D165362}" srcOrd="0" destOrd="0" presId="urn:microsoft.com/office/officeart/2016/7/layout/RepeatingBendingProcessNew"/>
    <dgm:cxn modelId="{CA9B25B5-8B74-4801-A403-27BBF2016956}" type="presParOf" srcId="{524C9B4E-6A3D-4AA4-B9A9-C9E0F714B0D5}" destId="{6DD5D6B5-BB45-48F2-8A9D-2FACADA7EEBE}" srcOrd="2" destOrd="0" presId="urn:microsoft.com/office/officeart/2016/7/layout/RepeatingBendingProcessNew"/>
    <dgm:cxn modelId="{96E3C8E0-D9B2-49E8-8449-7A884ACF9D1D}" type="presParOf" srcId="{524C9B4E-6A3D-4AA4-B9A9-C9E0F714B0D5}" destId="{2FC37825-2A8E-4392-90B9-F4F69A05C7BC}" srcOrd="3" destOrd="0" presId="urn:microsoft.com/office/officeart/2016/7/layout/RepeatingBendingProcessNew"/>
    <dgm:cxn modelId="{EF81026E-EB45-48DE-93F5-DCCBDEB6F1D3}" type="presParOf" srcId="{2FC37825-2A8E-4392-90B9-F4F69A05C7BC}" destId="{E167E574-C418-42C1-8A84-95619B517863}" srcOrd="0" destOrd="0" presId="urn:microsoft.com/office/officeart/2016/7/layout/RepeatingBendingProcessNew"/>
    <dgm:cxn modelId="{1E393764-3138-43E2-A4B8-CAE09E19AF01}" type="presParOf" srcId="{524C9B4E-6A3D-4AA4-B9A9-C9E0F714B0D5}" destId="{7480C928-356B-42B7-A1B5-03191590A5AC}" srcOrd="4" destOrd="0" presId="urn:microsoft.com/office/officeart/2016/7/layout/RepeatingBendingProcessNew"/>
    <dgm:cxn modelId="{AB844B2F-8D11-4F46-B24D-4F4327A67BD5}" type="presParOf" srcId="{524C9B4E-6A3D-4AA4-B9A9-C9E0F714B0D5}" destId="{407A213A-F2E5-44FE-BED2-369D4EF1958E}" srcOrd="5" destOrd="0" presId="urn:microsoft.com/office/officeart/2016/7/layout/RepeatingBendingProcessNew"/>
    <dgm:cxn modelId="{45056B1D-6891-49D8-8C7D-21650DD05891}" type="presParOf" srcId="{407A213A-F2E5-44FE-BED2-369D4EF1958E}" destId="{3E2C6583-B886-4A09-892E-1D7E9FE4D79C}" srcOrd="0" destOrd="0" presId="urn:microsoft.com/office/officeart/2016/7/layout/RepeatingBendingProcessNew"/>
    <dgm:cxn modelId="{5506192E-40F7-4148-90B6-76E694BA4FEE}" type="presParOf" srcId="{524C9B4E-6A3D-4AA4-B9A9-C9E0F714B0D5}" destId="{2AAF4E10-8D9D-49EB-9F40-0E9ED4DBA606}" srcOrd="6" destOrd="0" presId="urn:microsoft.com/office/officeart/2016/7/layout/RepeatingBendingProcessNew"/>
    <dgm:cxn modelId="{834D32E6-22E2-496E-A975-EC3F770613FB}" type="presParOf" srcId="{524C9B4E-6A3D-4AA4-B9A9-C9E0F714B0D5}" destId="{7929E20E-5E1D-4A22-9A08-E3A485C64733}" srcOrd="7" destOrd="0" presId="urn:microsoft.com/office/officeart/2016/7/layout/RepeatingBendingProcessNew"/>
    <dgm:cxn modelId="{3BAD574D-827D-41FC-8DFE-34CAA182628B}" type="presParOf" srcId="{7929E20E-5E1D-4A22-9A08-E3A485C64733}" destId="{3E8A7309-999A-4FB3-B67F-8E7D9024FCA4}" srcOrd="0" destOrd="0" presId="urn:microsoft.com/office/officeart/2016/7/layout/RepeatingBendingProcessNew"/>
    <dgm:cxn modelId="{636D7B3C-BAB9-4619-8BA3-752025FA731A}" type="presParOf" srcId="{524C9B4E-6A3D-4AA4-B9A9-C9E0F714B0D5}" destId="{D26EF287-C6B0-426D-91CA-B2781BA83D02}"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1B9B7E6-D24E-457F-9299-4B5CAFF26525}"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2724194-72F3-45BA-8E16-5190DCC94600}">
      <dgm:prSet/>
      <dgm:spPr/>
      <dgm:t>
        <a:bodyPr/>
        <a:lstStyle/>
        <a:p>
          <a:r>
            <a:rPr lang="en-US" dirty="0" err="1"/>
            <a:t>Tıbbi</a:t>
          </a:r>
          <a:r>
            <a:rPr lang="en-US" dirty="0"/>
            <a:t> </a:t>
          </a:r>
          <a:r>
            <a:rPr lang="en-US" dirty="0" err="1"/>
            <a:t>cihazın</a:t>
          </a:r>
          <a:r>
            <a:rPr lang="en-US" dirty="0"/>
            <a:t> </a:t>
          </a:r>
          <a:r>
            <a:rPr lang="en-US" dirty="0" err="1"/>
            <a:t>adı</a:t>
          </a:r>
          <a:r>
            <a:rPr lang="en-US" dirty="0"/>
            <a:t>;</a:t>
          </a:r>
        </a:p>
      </dgm:t>
    </dgm:pt>
    <dgm:pt modelId="{A4C30B5C-E11F-44E6-95AF-C45832B07758}" type="parTrans" cxnId="{67361A50-976E-4466-9E07-82E778B377CE}">
      <dgm:prSet/>
      <dgm:spPr/>
      <dgm:t>
        <a:bodyPr/>
        <a:lstStyle/>
        <a:p>
          <a:endParaRPr lang="en-US"/>
        </a:p>
      </dgm:t>
    </dgm:pt>
    <dgm:pt modelId="{CAA2D6EF-4C67-454B-A17A-95C22B1BD75D}" type="sibTrans" cxnId="{67361A50-976E-4466-9E07-82E778B377CE}">
      <dgm:prSet/>
      <dgm:spPr/>
      <dgm:t>
        <a:bodyPr/>
        <a:lstStyle/>
        <a:p>
          <a:endParaRPr lang="en-US"/>
        </a:p>
      </dgm:t>
    </dgm:pt>
    <dgm:pt modelId="{DDCA3DB6-D590-4D97-8228-A6F411E97824}">
      <dgm:prSet/>
      <dgm:spPr/>
      <dgm:t>
        <a:bodyPr/>
        <a:lstStyle/>
        <a:p>
          <a:r>
            <a:rPr lang="en-US" dirty="0" err="1"/>
            <a:t>şikayetin</a:t>
          </a:r>
          <a:r>
            <a:rPr lang="en-US" dirty="0"/>
            <a:t> </a:t>
          </a:r>
          <a:r>
            <a:rPr lang="en-US" dirty="0" err="1"/>
            <a:t>alındığı</a:t>
          </a:r>
          <a:r>
            <a:rPr lang="en-US" dirty="0"/>
            <a:t> </a:t>
          </a:r>
          <a:r>
            <a:rPr lang="en-US" dirty="0" err="1"/>
            <a:t>tarih</a:t>
          </a:r>
          <a:r>
            <a:rPr lang="en-US" dirty="0"/>
            <a:t>;</a:t>
          </a:r>
        </a:p>
      </dgm:t>
    </dgm:pt>
    <dgm:pt modelId="{DA2B84E9-0333-41C7-BA86-CB3BE171C4BC}" type="parTrans" cxnId="{14C78E42-FC4D-4425-8004-1527F7BFAEFA}">
      <dgm:prSet/>
      <dgm:spPr/>
      <dgm:t>
        <a:bodyPr/>
        <a:lstStyle/>
        <a:p>
          <a:endParaRPr lang="en-US"/>
        </a:p>
      </dgm:t>
    </dgm:pt>
    <dgm:pt modelId="{8893969A-9C81-4873-9D5B-118AFC5FDE6F}" type="sibTrans" cxnId="{14C78E42-FC4D-4425-8004-1527F7BFAEFA}">
      <dgm:prSet/>
      <dgm:spPr/>
      <dgm:t>
        <a:bodyPr/>
        <a:lstStyle/>
        <a:p>
          <a:endParaRPr lang="en-US"/>
        </a:p>
      </dgm:t>
    </dgm:pt>
    <dgm:pt modelId="{5AFA1423-7F0E-49CB-84DB-CE0F5C141294}">
      <dgm:prSet/>
      <dgm:spPr/>
      <dgm:t>
        <a:bodyPr/>
        <a:lstStyle/>
        <a:p>
          <a:r>
            <a:rPr lang="en-US" dirty="0" err="1"/>
            <a:t>Kullanılan</a:t>
          </a:r>
          <a:r>
            <a:rPr lang="en-US" dirty="0"/>
            <a:t> UDI, </a:t>
          </a:r>
          <a:r>
            <a:rPr lang="en-US" dirty="0" err="1"/>
            <a:t>tıbbi</a:t>
          </a:r>
          <a:r>
            <a:rPr lang="en-US" dirty="0"/>
            <a:t> </a:t>
          </a:r>
          <a:r>
            <a:rPr lang="en-US" dirty="0" err="1"/>
            <a:t>cihaz</a:t>
          </a:r>
          <a:r>
            <a:rPr lang="en-US" dirty="0"/>
            <a:t> </a:t>
          </a:r>
          <a:r>
            <a:rPr lang="en-US" dirty="0" err="1"/>
            <a:t>terminolojisi</a:t>
          </a:r>
          <a:r>
            <a:rPr lang="en-US" dirty="0"/>
            <a:t> </a:t>
          </a:r>
          <a:r>
            <a:rPr lang="en-US" dirty="0" err="1"/>
            <a:t>veya</a:t>
          </a:r>
          <a:r>
            <a:rPr lang="en-US" dirty="0"/>
            <a:t> </a:t>
          </a:r>
          <a:r>
            <a:rPr lang="en-US" dirty="0" err="1"/>
            <a:t>kontrol</a:t>
          </a:r>
          <a:r>
            <a:rPr lang="en-US" dirty="0"/>
            <a:t> </a:t>
          </a:r>
          <a:r>
            <a:rPr lang="en-US" dirty="0" err="1"/>
            <a:t>numarası</a:t>
          </a:r>
          <a:r>
            <a:rPr lang="en-US" dirty="0"/>
            <a:t>;</a:t>
          </a:r>
        </a:p>
      </dgm:t>
    </dgm:pt>
    <dgm:pt modelId="{C63E5B8E-823D-49F6-9E0E-9DD6D0AC72DC}" type="parTrans" cxnId="{17F1EFBA-A741-4C2A-86FD-665F976D885B}">
      <dgm:prSet/>
      <dgm:spPr/>
      <dgm:t>
        <a:bodyPr/>
        <a:lstStyle/>
        <a:p>
          <a:endParaRPr lang="en-US"/>
        </a:p>
      </dgm:t>
    </dgm:pt>
    <dgm:pt modelId="{44E61646-584F-4C23-8EAC-06896AE35C67}" type="sibTrans" cxnId="{17F1EFBA-A741-4C2A-86FD-665F976D885B}">
      <dgm:prSet/>
      <dgm:spPr/>
      <dgm:t>
        <a:bodyPr/>
        <a:lstStyle/>
        <a:p>
          <a:endParaRPr lang="en-US"/>
        </a:p>
      </dgm:t>
    </dgm:pt>
    <dgm:pt modelId="{91AC47DB-22B3-444C-8939-73CDA3C92267}">
      <dgm:prSet/>
      <dgm:spPr/>
      <dgm:t>
        <a:bodyPr/>
        <a:lstStyle/>
        <a:p>
          <a:r>
            <a:rPr lang="en-US" dirty="0" err="1"/>
            <a:t>şikayetçinin</a:t>
          </a:r>
          <a:r>
            <a:rPr lang="en-US" dirty="0"/>
            <a:t> </a:t>
          </a:r>
          <a:r>
            <a:rPr lang="en-US" dirty="0" err="1"/>
            <a:t>adı</a:t>
          </a:r>
          <a:r>
            <a:rPr lang="en-US" dirty="0"/>
            <a:t> ve </a:t>
          </a:r>
          <a:r>
            <a:rPr lang="en-US" dirty="0" err="1"/>
            <a:t>adresi</a:t>
          </a:r>
          <a:r>
            <a:rPr lang="en-US" dirty="0"/>
            <a:t>;</a:t>
          </a:r>
        </a:p>
      </dgm:t>
    </dgm:pt>
    <dgm:pt modelId="{00C879D3-A920-4B6D-A828-2472426C6EDD}" type="parTrans" cxnId="{E63CCE8F-910D-4B8F-B785-26B887A6AA08}">
      <dgm:prSet/>
      <dgm:spPr/>
      <dgm:t>
        <a:bodyPr/>
        <a:lstStyle/>
        <a:p>
          <a:endParaRPr lang="en-US"/>
        </a:p>
      </dgm:t>
    </dgm:pt>
    <dgm:pt modelId="{5757EA20-4C30-4C87-AF21-848FD6D25514}" type="sibTrans" cxnId="{E63CCE8F-910D-4B8F-B785-26B887A6AA08}">
      <dgm:prSet/>
      <dgm:spPr/>
      <dgm:t>
        <a:bodyPr/>
        <a:lstStyle/>
        <a:p>
          <a:endParaRPr lang="en-US"/>
        </a:p>
      </dgm:t>
    </dgm:pt>
    <dgm:pt modelId="{770688D5-1CF3-4CAF-A4E4-76F590D3A7DE}">
      <dgm:prSet/>
      <dgm:spPr/>
      <dgm:t>
        <a:bodyPr/>
        <a:lstStyle/>
        <a:p>
          <a:r>
            <a:rPr lang="en-US" dirty="0" err="1"/>
            <a:t>şikayetin</a:t>
          </a:r>
          <a:r>
            <a:rPr lang="en-US" dirty="0"/>
            <a:t> </a:t>
          </a:r>
          <a:r>
            <a:rPr lang="en-US" dirty="0" err="1"/>
            <a:t>niteliği</a:t>
          </a:r>
          <a:r>
            <a:rPr lang="en-US" dirty="0"/>
            <a:t>;</a:t>
          </a:r>
        </a:p>
      </dgm:t>
    </dgm:pt>
    <dgm:pt modelId="{6E10BBE4-8B52-4187-8D3F-06C7DC899C8C}" type="parTrans" cxnId="{F4FEC2AA-EE73-481D-BE1A-6130845B258E}">
      <dgm:prSet/>
      <dgm:spPr/>
      <dgm:t>
        <a:bodyPr/>
        <a:lstStyle/>
        <a:p>
          <a:endParaRPr lang="en-US"/>
        </a:p>
      </dgm:t>
    </dgm:pt>
    <dgm:pt modelId="{6798499F-C3CB-4F3C-95DB-79902C7A1717}" type="sibTrans" cxnId="{F4FEC2AA-EE73-481D-BE1A-6130845B258E}">
      <dgm:prSet/>
      <dgm:spPr/>
      <dgm:t>
        <a:bodyPr/>
        <a:lstStyle/>
        <a:p>
          <a:endParaRPr lang="en-US"/>
        </a:p>
      </dgm:t>
    </dgm:pt>
    <dgm:pt modelId="{32CB4CB4-18F5-4BC6-959D-CDC43F20118F}">
      <dgm:prSet/>
      <dgm:spPr/>
      <dgm:t>
        <a:bodyPr/>
        <a:lstStyle/>
        <a:p>
          <a:r>
            <a:rPr lang="en-US" dirty="0" err="1"/>
            <a:t>kayıtları</a:t>
          </a:r>
          <a:r>
            <a:rPr lang="en-US" dirty="0"/>
            <a:t> </a:t>
          </a:r>
          <a:r>
            <a:rPr lang="en-US" dirty="0" err="1"/>
            <a:t>veya</a:t>
          </a:r>
          <a:r>
            <a:rPr lang="en-US" dirty="0"/>
            <a:t> </a:t>
          </a:r>
          <a:r>
            <a:rPr lang="en-US" dirty="0" err="1"/>
            <a:t>testleri</a:t>
          </a:r>
          <a:r>
            <a:rPr lang="en-US" dirty="0"/>
            <a:t> </a:t>
          </a:r>
          <a:r>
            <a:rPr lang="en-US" dirty="0" err="1"/>
            <a:t>içerecek</a:t>
          </a:r>
          <a:r>
            <a:rPr lang="en-US" dirty="0"/>
            <a:t> </a:t>
          </a:r>
          <a:r>
            <a:rPr lang="en-US" dirty="0" err="1"/>
            <a:t>ancak</a:t>
          </a:r>
          <a:r>
            <a:rPr lang="en-US" dirty="0"/>
            <a:t> </a:t>
          </a:r>
          <a:r>
            <a:rPr lang="en-US" dirty="0" err="1"/>
            <a:t>bunlarla</a:t>
          </a:r>
          <a:r>
            <a:rPr lang="en-US" dirty="0"/>
            <a:t> </a:t>
          </a:r>
          <a:r>
            <a:rPr lang="en-US" dirty="0" err="1"/>
            <a:t>sınırlı</a:t>
          </a:r>
          <a:r>
            <a:rPr lang="en-US" dirty="0"/>
            <a:t> </a:t>
          </a:r>
          <a:r>
            <a:rPr lang="en-US" dirty="0" err="1"/>
            <a:t>olmayacak</a:t>
          </a:r>
          <a:r>
            <a:rPr lang="en-US" dirty="0"/>
            <a:t> </a:t>
          </a:r>
          <a:r>
            <a:rPr lang="en-US" dirty="0" err="1"/>
            <a:t>şekilde</a:t>
          </a:r>
          <a:r>
            <a:rPr lang="en-US" dirty="0"/>
            <a:t> </a:t>
          </a:r>
          <a:r>
            <a:rPr lang="en-US" dirty="0" err="1"/>
            <a:t>soruşturmanın</a:t>
          </a:r>
          <a:r>
            <a:rPr lang="en-US" dirty="0"/>
            <a:t> </a:t>
          </a:r>
          <a:r>
            <a:rPr lang="en-US" dirty="0" err="1"/>
            <a:t>özeti</a:t>
          </a:r>
          <a:r>
            <a:rPr lang="en-US" dirty="0"/>
            <a:t> </a:t>
          </a:r>
          <a:r>
            <a:rPr lang="en-US" dirty="0" err="1"/>
            <a:t>gibi</a:t>
          </a:r>
          <a:r>
            <a:rPr lang="en-US" dirty="0"/>
            <a:t> </a:t>
          </a:r>
          <a:r>
            <a:rPr lang="en-US" dirty="0" err="1"/>
            <a:t>gerçekleştirilir</a:t>
          </a:r>
          <a:r>
            <a:rPr lang="en-US" dirty="0"/>
            <a:t>:</a:t>
          </a:r>
        </a:p>
      </dgm:t>
    </dgm:pt>
    <dgm:pt modelId="{4496A4D9-6C3C-43E9-A45D-A3BA77E51947}" type="parTrans" cxnId="{DDBAE282-1829-4454-A3DD-1C2947A88520}">
      <dgm:prSet/>
      <dgm:spPr/>
      <dgm:t>
        <a:bodyPr/>
        <a:lstStyle/>
        <a:p>
          <a:endParaRPr lang="en-US"/>
        </a:p>
      </dgm:t>
    </dgm:pt>
    <dgm:pt modelId="{792849F5-AC2A-41ED-A492-25E8A8AC09F1}" type="sibTrans" cxnId="{DDBAE282-1829-4454-A3DD-1C2947A88520}">
      <dgm:prSet/>
      <dgm:spPr/>
      <dgm:t>
        <a:bodyPr/>
        <a:lstStyle/>
        <a:p>
          <a:endParaRPr lang="en-US"/>
        </a:p>
      </dgm:t>
    </dgm:pt>
    <dgm:pt modelId="{13A488E4-25A0-47BD-872E-1B61DD9B0122}">
      <dgm:prSet/>
      <dgm:spPr/>
      <dgm:t>
        <a:bodyPr/>
        <a:lstStyle/>
        <a:p>
          <a:r>
            <a:rPr lang="en-US" dirty="0" err="1"/>
            <a:t>tanımlandığı</a:t>
          </a:r>
          <a:r>
            <a:rPr lang="en-US" dirty="0"/>
            <a:t> </a:t>
          </a:r>
          <a:r>
            <a:rPr lang="en-US" dirty="0" err="1"/>
            <a:t>gibi</a:t>
          </a:r>
          <a:r>
            <a:rPr lang="en-US" dirty="0"/>
            <a:t> parti </a:t>
          </a:r>
          <a:r>
            <a:rPr lang="en-US" dirty="0" err="1"/>
            <a:t>kayıtlarını</a:t>
          </a:r>
          <a:r>
            <a:rPr lang="en-US" dirty="0"/>
            <a:t> </a:t>
          </a:r>
          <a:r>
            <a:rPr lang="en-US" dirty="0" err="1"/>
            <a:t>dahil</a:t>
          </a:r>
          <a:r>
            <a:rPr lang="en-US" dirty="0"/>
            <a:t> </a:t>
          </a:r>
          <a:r>
            <a:rPr lang="en-US" dirty="0" err="1"/>
            <a:t>ederek</a:t>
          </a:r>
          <a:r>
            <a:rPr lang="en-US" dirty="0"/>
            <a:t> </a:t>
          </a:r>
          <a:r>
            <a:rPr lang="en-US" dirty="0" err="1"/>
            <a:t>üretim</a:t>
          </a:r>
          <a:r>
            <a:rPr lang="en-US" dirty="0"/>
            <a:t> </a:t>
          </a:r>
          <a:r>
            <a:rPr lang="en-US" dirty="0" err="1"/>
            <a:t>kayıtlarının</a:t>
          </a:r>
          <a:r>
            <a:rPr lang="en-US" dirty="0"/>
            <a:t> </a:t>
          </a:r>
          <a:r>
            <a:rPr lang="en-US" dirty="0" err="1"/>
            <a:t>gözden</a:t>
          </a:r>
          <a:r>
            <a:rPr lang="en-US" dirty="0"/>
            <a:t> </a:t>
          </a:r>
          <a:r>
            <a:rPr lang="en-US" dirty="0" err="1"/>
            <a:t>geçirilmesi</a:t>
          </a:r>
          <a:endParaRPr lang="en-US" dirty="0"/>
        </a:p>
      </dgm:t>
    </dgm:pt>
    <dgm:pt modelId="{D996A0D9-7B60-4733-95A2-CA2470750552}" type="parTrans" cxnId="{EEE4ED17-FAFE-4EC5-AD09-960FF8DD4F51}">
      <dgm:prSet/>
      <dgm:spPr/>
      <dgm:t>
        <a:bodyPr/>
        <a:lstStyle/>
        <a:p>
          <a:endParaRPr lang="en-US"/>
        </a:p>
      </dgm:t>
    </dgm:pt>
    <dgm:pt modelId="{0553F78A-B44A-4EAA-970A-3BC169E4A01E}" type="sibTrans" cxnId="{EEE4ED17-FAFE-4EC5-AD09-960FF8DD4F51}">
      <dgm:prSet/>
      <dgm:spPr/>
      <dgm:t>
        <a:bodyPr/>
        <a:lstStyle/>
        <a:p>
          <a:endParaRPr lang="en-US"/>
        </a:p>
      </dgm:t>
    </dgm:pt>
    <dgm:pt modelId="{44B5A3EC-2137-4F68-AC61-1C76E8CD2349}">
      <dgm:prSet/>
      <dgm:spPr/>
      <dgm:t>
        <a:bodyPr/>
        <a:lstStyle/>
        <a:p>
          <a:r>
            <a:rPr lang="en-US" dirty="0"/>
            <a:t> </a:t>
          </a:r>
          <a:r>
            <a:rPr lang="en-US" dirty="0" err="1"/>
            <a:t>ürünle</a:t>
          </a:r>
          <a:r>
            <a:rPr lang="en-US" dirty="0"/>
            <a:t> </a:t>
          </a:r>
          <a:r>
            <a:rPr lang="en-US" dirty="0" err="1"/>
            <a:t>ilgili</a:t>
          </a:r>
          <a:r>
            <a:rPr lang="en-US" dirty="0"/>
            <a:t> </a:t>
          </a:r>
          <a:r>
            <a:rPr lang="en-US" dirty="0" err="1"/>
            <a:t>üretim</a:t>
          </a:r>
          <a:r>
            <a:rPr lang="en-US" dirty="0"/>
            <a:t> </a:t>
          </a:r>
          <a:r>
            <a:rPr lang="en-US" dirty="0" err="1"/>
            <a:t>uygunsuzluklarının</a:t>
          </a:r>
          <a:r>
            <a:rPr lang="en-US" dirty="0"/>
            <a:t> </a:t>
          </a:r>
          <a:r>
            <a:rPr lang="en-US" dirty="0" err="1"/>
            <a:t>gözden</a:t>
          </a:r>
          <a:r>
            <a:rPr lang="en-US" dirty="0"/>
            <a:t> </a:t>
          </a:r>
          <a:r>
            <a:rPr lang="en-US" dirty="0" err="1"/>
            <a:t>geçirilmesi</a:t>
          </a:r>
          <a:r>
            <a:rPr lang="en-US" dirty="0"/>
            <a:t>,</a:t>
          </a:r>
        </a:p>
      </dgm:t>
    </dgm:pt>
    <dgm:pt modelId="{8F0E11D1-DB5E-46F3-918A-5A17B1B085F2}" type="parTrans" cxnId="{C5EDC55B-E628-4679-969A-6586B752767F}">
      <dgm:prSet/>
      <dgm:spPr/>
      <dgm:t>
        <a:bodyPr/>
        <a:lstStyle/>
        <a:p>
          <a:endParaRPr lang="en-US"/>
        </a:p>
      </dgm:t>
    </dgm:pt>
    <dgm:pt modelId="{79A05607-DB61-4FC5-82F0-05E9FC228307}" type="sibTrans" cxnId="{C5EDC55B-E628-4679-969A-6586B752767F}">
      <dgm:prSet/>
      <dgm:spPr/>
      <dgm:t>
        <a:bodyPr/>
        <a:lstStyle/>
        <a:p>
          <a:endParaRPr lang="en-US"/>
        </a:p>
      </dgm:t>
    </dgm:pt>
    <dgm:pt modelId="{BFE6FB4E-AA89-4A0C-9BFE-DF212181D747}">
      <dgm:prSet/>
      <dgm:spPr/>
      <dgm:t>
        <a:bodyPr/>
        <a:lstStyle/>
        <a:p>
          <a:r>
            <a:rPr lang="en-US" dirty="0" err="1"/>
            <a:t>iade</a:t>
          </a:r>
          <a:r>
            <a:rPr lang="en-US" dirty="0"/>
            <a:t> </a:t>
          </a:r>
          <a:r>
            <a:rPr lang="en-US" dirty="0" err="1"/>
            <a:t>edilen</a:t>
          </a:r>
          <a:r>
            <a:rPr lang="en-US" dirty="0"/>
            <a:t> </a:t>
          </a:r>
          <a:r>
            <a:rPr lang="en-US" dirty="0" err="1"/>
            <a:t>ürünün</a:t>
          </a:r>
          <a:r>
            <a:rPr lang="en-US" dirty="0"/>
            <a:t> </a:t>
          </a:r>
          <a:r>
            <a:rPr lang="en-US" dirty="0" err="1"/>
            <a:t>veya</a:t>
          </a:r>
          <a:r>
            <a:rPr lang="en-US" dirty="0"/>
            <a:t> </a:t>
          </a:r>
          <a:r>
            <a:rPr lang="en-US" dirty="0" err="1"/>
            <a:t>benzer</a:t>
          </a:r>
          <a:r>
            <a:rPr lang="en-US" dirty="0"/>
            <a:t> </a:t>
          </a:r>
          <a:r>
            <a:rPr lang="en-US" dirty="0" err="1"/>
            <a:t>ürünün</a:t>
          </a:r>
          <a:r>
            <a:rPr lang="en-US" dirty="0"/>
            <a:t> test </a:t>
          </a:r>
          <a:r>
            <a:rPr lang="en-US" dirty="0" err="1"/>
            <a:t>edilmesi</a:t>
          </a:r>
          <a:r>
            <a:rPr lang="en-US" dirty="0"/>
            <a:t>,</a:t>
          </a:r>
        </a:p>
      </dgm:t>
    </dgm:pt>
    <dgm:pt modelId="{00514392-DFE0-4CB2-9CE6-8E6348E0BE54}" type="parTrans" cxnId="{1F295FBF-E3B6-4331-ADA6-B77B30DFD222}">
      <dgm:prSet/>
      <dgm:spPr/>
      <dgm:t>
        <a:bodyPr/>
        <a:lstStyle/>
        <a:p>
          <a:endParaRPr lang="en-US"/>
        </a:p>
      </dgm:t>
    </dgm:pt>
    <dgm:pt modelId="{BD017ACF-9AEF-4512-8114-7DB3E63D4688}" type="sibTrans" cxnId="{1F295FBF-E3B6-4331-ADA6-B77B30DFD222}">
      <dgm:prSet/>
      <dgm:spPr/>
      <dgm:t>
        <a:bodyPr/>
        <a:lstStyle/>
        <a:p>
          <a:endParaRPr lang="en-US"/>
        </a:p>
      </dgm:t>
    </dgm:pt>
    <dgm:pt modelId="{019C452B-2101-4657-9029-067B0AD0F3CC}">
      <dgm:prSet/>
      <dgm:spPr/>
      <dgm:t>
        <a:bodyPr/>
        <a:lstStyle/>
        <a:p>
          <a:r>
            <a:rPr lang="en-US" dirty="0" err="1"/>
            <a:t>ürün</a:t>
          </a:r>
          <a:r>
            <a:rPr lang="en-US" dirty="0"/>
            <a:t> </a:t>
          </a:r>
          <a:r>
            <a:rPr lang="en-US" dirty="0" err="1"/>
            <a:t>üzerindeki</a:t>
          </a:r>
          <a:r>
            <a:rPr lang="en-US" dirty="0"/>
            <a:t> </a:t>
          </a:r>
          <a:r>
            <a:rPr lang="en-US" dirty="0" err="1"/>
            <a:t>etki</a:t>
          </a:r>
          <a:r>
            <a:rPr lang="en-US" dirty="0"/>
            <a:t> </a:t>
          </a:r>
          <a:r>
            <a:rPr lang="en-US" dirty="0" err="1"/>
            <a:t>için</a:t>
          </a:r>
          <a:r>
            <a:rPr lang="en-US" dirty="0"/>
            <a:t> </a:t>
          </a:r>
          <a:r>
            <a:rPr lang="en-US" dirty="0" err="1"/>
            <a:t>uygulanabilir</a:t>
          </a:r>
          <a:r>
            <a:rPr lang="en-US" dirty="0"/>
            <a:t> </a:t>
          </a:r>
          <a:r>
            <a:rPr lang="en-US" dirty="0" err="1"/>
            <a:t>değişikliklerin</a:t>
          </a:r>
          <a:r>
            <a:rPr lang="en-US" dirty="0"/>
            <a:t> </a:t>
          </a:r>
          <a:r>
            <a:rPr lang="en-US" dirty="0" err="1"/>
            <a:t>değerlendirilmesi</a:t>
          </a:r>
          <a:r>
            <a:rPr lang="en-US" dirty="0"/>
            <a:t>,</a:t>
          </a:r>
        </a:p>
      </dgm:t>
    </dgm:pt>
    <dgm:pt modelId="{CBEAFDC8-17C4-4C94-95A2-59C15FF3F9DA}" type="parTrans" cxnId="{6E2E4E3D-FF4A-4324-8B86-A249DF02F3F1}">
      <dgm:prSet/>
      <dgm:spPr/>
      <dgm:t>
        <a:bodyPr/>
        <a:lstStyle/>
        <a:p>
          <a:endParaRPr lang="en-US"/>
        </a:p>
      </dgm:t>
    </dgm:pt>
    <dgm:pt modelId="{BE726AC3-5667-46F3-8E98-1488E3AEFB0A}" type="sibTrans" cxnId="{6E2E4E3D-FF4A-4324-8B86-A249DF02F3F1}">
      <dgm:prSet/>
      <dgm:spPr/>
      <dgm:t>
        <a:bodyPr/>
        <a:lstStyle/>
        <a:p>
          <a:endParaRPr lang="en-US"/>
        </a:p>
      </dgm:t>
    </dgm:pt>
    <dgm:pt modelId="{7DA67156-1575-4BA1-9E66-B92F11689081}">
      <dgm:prSet/>
      <dgm:spPr/>
      <dgm:t>
        <a:bodyPr/>
        <a:lstStyle/>
        <a:p>
          <a:r>
            <a:rPr lang="en-US" dirty="0" err="1"/>
            <a:t>soruşturmanın</a:t>
          </a:r>
          <a:r>
            <a:rPr lang="en-US" dirty="0"/>
            <a:t> </a:t>
          </a:r>
          <a:r>
            <a:rPr lang="en-US" dirty="0" err="1"/>
            <a:t>bir</a:t>
          </a:r>
          <a:r>
            <a:rPr lang="en-US" dirty="0"/>
            <a:t> </a:t>
          </a:r>
          <a:r>
            <a:rPr lang="en-US" dirty="0" err="1"/>
            <a:t>parçası</a:t>
          </a:r>
          <a:r>
            <a:rPr lang="en-US" dirty="0"/>
            <a:t> </a:t>
          </a:r>
          <a:r>
            <a:rPr lang="en-US" dirty="0" err="1"/>
            <a:t>olarak</a:t>
          </a:r>
          <a:r>
            <a:rPr lang="en-US" dirty="0"/>
            <a:t> </a:t>
          </a:r>
          <a:r>
            <a:rPr lang="en-US" dirty="0" err="1"/>
            <a:t>gerçekleştirilen</a:t>
          </a:r>
          <a:r>
            <a:rPr lang="en-US" dirty="0"/>
            <a:t> </a:t>
          </a:r>
          <a:r>
            <a:rPr lang="en-US" dirty="0" err="1"/>
            <a:t>diğer</a:t>
          </a:r>
          <a:r>
            <a:rPr lang="en-US" dirty="0"/>
            <a:t> </a:t>
          </a:r>
          <a:r>
            <a:rPr lang="en-US" dirty="0" err="1"/>
            <a:t>faaliyetler</a:t>
          </a:r>
          <a:r>
            <a:rPr lang="en-US" dirty="0"/>
            <a:t>;</a:t>
          </a:r>
        </a:p>
      </dgm:t>
    </dgm:pt>
    <dgm:pt modelId="{8A1A2D80-82D5-4BD0-A8EF-547520ECB22D}" type="parTrans" cxnId="{4C9772C4-B2C3-42F5-A9EE-FEBEF291FD86}">
      <dgm:prSet/>
      <dgm:spPr/>
      <dgm:t>
        <a:bodyPr/>
        <a:lstStyle/>
        <a:p>
          <a:endParaRPr lang="en-US"/>
        </a:p>
      </dgm:t>
    </dgm:pt>
    <dgm:pt modelId="{2EF39EA2-1806-49ED-ACD6-6C063A85B820}" type="sibTrans" cxnId="{4C9772C4-B2C3-42F5-A9EE-FEBEF291FD86}">
      <dgm:prSet/>
      <dgm:spPr/>
      <dgm:t>
        <a:bodyPr/>
        <a:lstStyle/>
        <a:p>
          <a:endParaRPr lang="en-US"/>
        </a:p>
      </dgm:t>
    </dgm:pt>
    <dgm:pt modelId="{708B441F-3BE8-4B4A-BB53-54C3F8C41023}">
      <dgm:prSet/>
      <dgm:spPr/>
      <dgm:t>
        <a:bodyPr/>
        <a:lstStyle/>
        <a:p>
          <a:r>
            <a:rPr lang="en-US" dirty="0" err="1"/>
            <a:t>soruşturmanın</a:t>
          </a:r>
          <a:r>
            <a:rPr lang="en-US" dirty="0"/>
            <a:t> </a:t>
          </a:r>
          <a:r>
            <a:rPr lang="en-US" dirty="0" err="1"/>
            <a:t>sonuçları</a:t>
          </a:r>
          <a:r>
            <a:rPr lang="en-US" dirty="0"/>
            <a:t>;</a:t>
          </a:r>
        </a:p>
      </dgm:t>
    </dgm:pt>
    <dgm:pt modelId="{1AD35DE1-C130-4ECD-B0AC-FF030C0B9A16}" type="parTrans" cxnId="{9A321C2F-5F76-4326-8EDE-0939BDA41387}">
      <dgm:prSet/>
      <dgm:spPr/>
      <dgm:t>
        <a:bodyPr/>
        <a:lstStyle/>
        <a:p>
          <a:endParaRPr lang="en-US"/>
        </a:p>
      </dgm:t>
    </dgm:pt>
    <dgm:pt modelId="{73F5FCEC-39A0-416E-8A76-9C47E59B5BF2}" type="sibTrans" cxnId="{9A321C2F-5F76-4326-8EDE-0939BDA41387}">
      <dgm:prSet/>
      <dgm:spPr/>
      <dgm:t>
        <a:bodyPr/>
        <a:lstStyle/>
        <a:p>
          <a:endParaRPr lang="en-US"/>
        </a:p>
      </dgm:t>
    </dgm:pt>
    <dgm:pt modelId="{EB47539A-9CB8-4A6F-A420-EF39CE9CA52B}">
      <dgm:prSet/>
      <dgm:spPr/>
      <dgm:t>
        <a:bodyPr/>
        <a:lstStyle/>
        <a:p>
          <a:r>
            <a:rPr lang="en-US" dirty="0" err="1"/>
            <a:t>yapılan</a:t>
          </a:r>
          <a:r>
            <a:rPr lang="en-US" dirty="0"/>
            <a:t> </a:t>
          </a:r>
          <a:r>
            <a:rPr lang="en-US" dirty="0" err="1"/>
            <a:t>düzeltme</a:t>
          </a:r>
          <a:r>
            <a:rPr lang="en-US" dirty="0"/>
            <a:t>(</a:t>
          </a:r>
          <a:r>
            <a:rPr lang="en-US" dirty="0" err="1"/>
            <a:t>ler</a:t>
          </a:r>
          <a:r>
            <a:rPr lang="en-US" dirty="0"/>
            <a:t>);</a:t>
          </a:r>
        </a:p>
      </dgm:t>
    </dgm:pt>
    <dgm:pt modelId="{A5F68A96-BD51-4A0C-971F-0173CEDC3E71}" type="parTrans" cxnId="{E2FAB716-3ACF-4352-B803-75568473E6ED}">
      <dgm:prSet/>
      <dgm:spPr/>
      <dgm:t>
        <a:bodyPr/>
        <a:lstStyle/>
        <a:p>
          <a:endParaRPr lang="en-US"/>
        </a:p>
      </dgm:t>
    </dgm:pt>
    <dgm:pt modelId="{6592A983-9199-4738-8422-D52083B91402}" type="sibTrans" cxnId="{E2FAB716-3ACF-4352-B803-75568473E6ED}">
      <dgm:prSet/>
      <dgm:spPr/>
      <dgm:t>
        <a:bodyPr/>
        <a:lstStyle/>
        <a:p>
          <a:endParaRPr lang="en-US"/>
        </a:p>
      </dgm:t>
    </dgm:pt>
    <dgm:pt modelId="{1393F73E-0B6F-4A6B-A22E-6137CF8C4124}">
      <dgm:prSet/>
      <dgm:spPr/>
      <dgm:t>
        <a:bodyPr/>
        <a:lstStyle/>
        <a:p>
          <a:r>
            <a:rPr lang="en-US" dirty="0" err="1"/>
            <a:t>düzenleyici</a:t>
          </a:r>
          <a:r>
            <a:rPr lang="en-US" dirty="0"/>
            <a:t> </a:t>
          </a:r>
          <a:r>
            <a:rPr lang="en-US" dirty="0" err="1"/>
            <a:t>aksiyonlar</a:t>
          </a:r>
          <a:r>
            <a:rPr lang="en-US" dirty="0"/>
            <a:t>;</a:t>
          </a:r>
        </a:p>
      </dgm:t>
    </dgm:pt>
    <dgm:pt modelId="{51B60460-F346-412E-8D23-9A06DCE2210E}" type="parTrans" cxnId="{51C46CB1-234B-449B-BFA5-323218D1FED5}">
      <dgm:prSet/>
      <dgm:spPr/>
      <dgm:t>
        <a:bodyPr/>
        <a:lstStyle/>
        <a:p>
          <a:endParaRPr lang="en-US"/>
        </a:p>
      </dgm:t>
    </dgm:pt>
    <dgm:pt modelId="{CF86AE7B-E066-49D2-8B34-93AC07B8D46F}" type="sibTrans" cxnId="{51C46CB1-234B-449B-BFA5-323218D1FED5}">
      <dgm:prSet/>
      <dgm:spPr/>
      <dgm:t>
        <a:bodyPr/>
        <a:lstStyle/>
        <a:p>
          <a:endParaRPr lang="en-US"/>
        </a:p>
      </dgm:t>
    </dgm:pt>
    <dgm:pt modelId="{9D70CBD6-EE1A-461C-81E1-160ACEFBCF12}">
      <dgm:prSet/>
      <dgm:spPr/>
      <dgm:t>
        <a:bodyPr/>
        <a:lstStyle/>
        <a:p>
          <a:r>
            <a:rPr lang="en-US" dirty="0" err="1"/>
            <a:t>herhangi</a:t>
          </a:r>
          <a:r>
            <a:rPr lang="en-US" dirty="0"/>
            <a:t> </a:t>
          </a:r>
          <a:r>
            <a:rPr lang="en-US" dirty="0" err="1"/>
            <a:t>bir</a:t>
          </a:r>
          <a:r>
            <a:rPr lang="en-US" dirty="0"/>
            <a:t> </a:t>
          </a:r>
          <a:r>
            <a:rPr lang="en-US" dirty="0" err="1"/>
            <a:t>işlem</a:t>
          </a:r>
          <a:r>
            <a:rPr lang="en-US" dirty="0"/>
            <a:t> </a:t>
          </a:r>
          <a:r>
            <a:rPr lang="en-US" dirty="0" err="1"/>
            <a:t>yapılmadığı</a:t>
          </a:r>
          <a:r>
            <a:rPr lang="en-US" dirty="0"/>
            <a:t> </a:t>
          </a:r>
          <a:r>
            <a:rPr lang="en-US" dirty="0" err="1"/>
            <a:t>takdirde</a:t>
          </a:r>
          <a:r>
            <a:rPr lang="en-US" dirty="0"/>
            <a:t> </a:t>
          </a:r>
          <a:r>
            <a:rPr lang="en-US" dirty="0" err="1"/>
            <a:t>gerekçelendirme</a:t>
          </a:r>
          <a:r>
            <a:rPr lang="en-US" dirty="0"/>
            <a:t>;</a:t>
          </a:r>
        </a:p>
      </dgm:t>
    </dgm:pt>
    <dgm:pt modelId="{62721ABE-1570-4A17-85BC-0D18E4B8BFD2}" type="parTrans" cxnId="{5DCA9021-529D-4468-832B-97D13A627E78}">
      <dgm:prSet/>
      <dgm:spPr/>
      <dgm:t>
        <a:bodyPr/>
        <a:lstStyle/>
        <a:p>
          <a:endParaRPr lang="en-US"/>
        </a:p>
      </dgm:t>
    </dgm:pt>
    <dgm:pt modelId="{9340BCA4-4818-4E59-BAE2-AE90763F05BA}" type="sibTrans" cxnId="{5DCA9021-529D-4468-832B-97D13A627E78}">
      <dgm:prSet/>
      <dgm:spPr/>
      <dgm:t>
        <a:bodyPr/>
        <a:lstStyle/>
        <a:p>
          <a:endParaRPr lang="en-US"/>
        </a:p>
      </dgm:t>
    </dgm:pt>
    <dgm:pt modelId="{B5107BBB-3E94-46DF-845A-002A650F5A02}">
      <dgm:prSet/>
      <dgm:spPr/>
      <dgm:t>
        <a:bodyPr/>
        <a:lstStyle/>
        <a:p>
          <a:r>
            <a:rPr lang="en-US" dirty="0" err="1"/>
            <a:t>soruşturma</a:t>
          </a:r>
          <a:r>
            <a:rPr lang="en-US" dirty="0"/>
            <a:t> </a:t>
          </a:r>
          <a:r>
            <a:rPr lang="en-US" dirty="0" err="1"/>
            <a:t>tarihleri</a:t>
          </a:r>
          <a:r>
            <a:rPr lang="en-US" dirty="0"/>
            <a:t>;</a:t>
          </a:r>
        </a:p>
      </dgm:t>
    </dgm:pt>
    <dgm:pt modelId="{B621EF45-0168-48B5-BF80-B469BB473D48}" type="parTrans" cxnId="{00BB30C3-768D-42B4-83B5-7D75D8B3C013}">
      <dgm:prSet/>
      <dgm:spPr/>
      <dgm:t>
        <a:bodyPr/>
        <a:lstStyle/>
        <a:p>
          <a:endParaRPr lang="en-US"/>
        </a:p>
      </dgm:t>
    </dgm:pt>
    <dgm:pt modelId="{872D48ED-BC09-4156-8FCF-7DEDC9D28180}" type="sibTrans" cxnId="{00BB30C3-768D-42B4-83B5-7D75D8B3C013}">
      <dgm:prSet/>
      <dgm:spPr/>
      <dgm:t>
        <a:bodyPr/>
        <a:lstStyle/>
        <a:p>
          <a:endParaRPr lang="en-US"/>
        </a:p>
      </dgm:t>
    </dgm:pt>
    <dgm:pt modelId="{53F580E8-80C4-4AA7-8052-F0F4DF3397FB}">
      <dgm:prSet/>
      <dgm:spPr/>
      <dgm:t>
        <a:bodyPr/>
        <a:lstStyle/>
        <a:p>
          <a:r>
            <a:rPr lang="en-US" dirty="0" err="1"/>
            <a:t>araştırmacıların</a:t>
          </a:r>
          <a:r>
            <a:rPr lang="en-US" dirty="0"/>
            <a:t> </a:t>
          </a:r>
          <a:r>
            <a:rPr lang="en-US" dirty="0" err="1"/>
            <a:t>adı</a:t>
          </a:r>
          <a:r>
            <a:rPr lang="en-US" dirty="0"/>
            <a:t>;</a:t>
          </a:r>
        </a:p>
      </dgm:t>
    </dgm:pt>
    <dgm:pt modelId="{BC59596E-71A2-4D85-A53F-0277D81A980B}" type="parTrans" cxnId="{890E5DCC-158F-44D4-896B-2CAD082D9E4E}">
      <dgm:prSet/>
      <dgm:spPr/>
      <dgm:t>
        <a:bodyPr/>
        <a:lstStyle/>
        <a:p>
          <a:endParaRPr lang="en-US"/>
        </a:p>
      </dgm:t>
    </dgm:pt>
    <dgm:pt modelId="{245D1521-2B7E-4DBD-86B9-88B68CD7ACB1}" type="sibTrans" cxnId="{890E5DCC-158F-44D4-896B-2CAD082D9E4E}">
      <dgm:prSet/>
      <dgm:spPr/>
      <dgm:t>
        <a:bodyPr/>
        <a:lstStyle/>
        <a:p>
          <a:endParaRPr lang="en-US"/>
        </a:p>
      </dgm:t>
    </dgm:pt>
    <dgm:pt modelId="{3E36BD00-1F20-48CD-8D0E-A6061C640F9E}">
      <dgm:prSet/>
      <dgm:spPr/>
      <dgm:t>
        <a:bodyPr/>
        <a:lstStyle/>
        <a:p>
          <a:r>
            <a:rPr lang="en-US" dirty="0" err="1"/>
            <a:t>varsa</a:t>
          </a:r>
          <a:r>
            <a:rPr lang="en-US" dirty="0"/>
            <a:t>,  </a:t>
          </a:r>
          <a:r>
            <a:rPr lang="en-US" dirty="0" err="1"/>
            <a:t>onaylayıcı</a:t>
          </a:r>
          <a:r>
            <a:rPr lang="en-US" dirty="0"/>
            <a:t>  </a:t>
          </a:r>
          <a:r>
            <a:rPr lang="en-US" dirty="0" err="1"/>
            <a:t>kuruluşa</a:t>
          </a:r>
          <a:r>
            <a:rPr lang="en-US" dirty="0"/>
            <a:t> </a:t>
          </a:r>
          <a:r>
            <a:rPr lang="en-US" dirty="0" err="1"/>
            <a:t>raporlama</a:t>
          </a:r>
          <a:r>
            <a:rPr lang="en-US" dirty="0"/>
            <a:t>; ve</a:t>
          </a:r>
        </a:p>
      </dgm:t>
    </dgm:pt>
    <dgm:pt modelId="{815D68F7-0797-4B26-B291-719AC4CE2B5D}" type="parTrans" cxnId="{AF3F52DC-4925-41F8-BB52-E59F0104C20A}">
      <dgm:prSet/>
      <dgm:spPr/>
      <dgm:t>
        <a:bodyPr/>
        <a:lstStyle/>
        <a:p>
          <a:endParaRPr lang="en-US"/>
        </a:p>
      </dgm:t>
    </dgm:pt>
    <dgm:pt modelId="{86BC56B3-957F-4CB5-BE2B-59F1ECDBC4B8}" type="sibTrans" cxnId="{AF3F52DC-4925-41F8-BB52-E59F0104C20A}">
      <dgm:prSet/>
      <dgm:spPr/>
      <dgm:t>
        <a:bodyPr/>
        <a:lstStyle/>
        <a:p>
          <a:endParaRPr lang="en-US"/>
        </a:p>
      </dgm:t>
    </dgm:pt>
    <dgm:pt modelId="{E6DD4AF5-4AF0-4595-A414-7C15E024E395}">
      <dgm:prSet/>
      <dgm:spPr/>
      <dgm:t>
        <a:bodyPr/>
        <a:lstStyle/>
        <a:p>
          <a:r>
            <a:rPr lang="en-US" dirty="0" err="1"/>
            <a:t>Şikayetin</a:t>
          </a:r>
          <a:r>
            <a:rPr lang="en-US" dirty="0"/>
            <a:t> </a:t>
          </a:r>
          <a:r>
            <a:rPr lang="en-US" dirty="0" err="1"/>
            <a:t>cevabı</a:t>
          </a:r>
          <a:r>
            <a:rPr lang="en-US" dirty="0"/>
            <a:t>.</a:t>
          </a:r>
        </a:p>
      </dgm:t>
    </dgm:pt>
    <dgm:pt modelId="{638F1A3F-CD8E-42EC-97A7-AF41A340A013}" type="parTrans" cxnId="{F316FB16-2AD7-4398-8FC3-16E871FFC4BC}">
      <dgm:prSet/>
      <dgm:spPr/>
      <dgm:t>
        <a:bodyPr/>
        <a:lstStyle/>
        <a:p>
          <a:endParaRPr lang="en-US"/>
        </a:p>
      </dgm:t>
    </dgm:pt>
    <dgm:pt modelId="{F0D5710D-F7BC-4526-B37E-C849CE66E683}" type="sibTrans" cxnId="{F316FB16-2AD7-4398-8FC3-16E871FFC4BC}">
      <dgm:prSet/>
      <dgm:spPr/>
      <dgm:t>
        <a:bodyPr/>
        <a:lstStyle/>
        <a:p>
          <a:endParaRPr lang="en-US"/>
        </a:p>
      </dgm:t>
    </dgm:pt>
    <dgm:pt modelId="{9DF6AB8C-6C79-4272-B3D8-D90A05D1AC48}" type="pres">
      <dgm:prSet presAssocID="{51B9B7E6-D24E-457F-9299-4B5CAFF26525}" presName="Name0" presStyleCnt="0">
        <dgm:presLayoutVars>
          <dgm:dir/>
          <dgm:resizeHandles val="exact"/>
        </dgm:presLayoutVars>
      </dgm:prSet>
      <dgm:spPr/>
    </dgm:pt>
    <dgm:pt modelId="{AD7DAFF9-206D-45B2-9C29-047939350F2E}" type="pres">
      <dgm:prSet presAssocID="{42724194-72F3-45BA-8E16-5190DCC94600}" presName="node" presStyleLbl="node1" presStyleIdx="0" presStyleCnt="19">
        <dgm:presLayoutVars>
          <dgm:bulletEnabled val="1"/>
        </dgm:presLayoutVars>
      </dgm:prSet>
      <dgm:spPr/>
    </dgm:pt>
    <dgm:pt modelId="{BE50D866-4D99-444F-85C5-6026D108C980}" type="pres">
      <dgm:prSet presAssocID="{CAA2D6EF-4C67-454B-A17A-95C22B1BD75D}" presName="sibTrans" presStyleLbl="sibTrans1D1" presStyleIdx="0" presStyleCnt="18"/>
      <dgm:spPr/>
    </dgm:pt>
    <dgm:pt modelId="{2D2FC600-3C64-4BEB-BCAD-AAA43BA4E405}" type="pres">
      <dgm:prSet presAssocID="{CAA2D6EF-4C67-454B-A17A-95C22B1BD75D}" presName="connectorText" presStyleLbl="sibTrans1D1" presStyleIdx="0" presStyleCnt="18"/>
      <dgm:spPr/>
    </dgm:pt>
    <dgm:pt modelId="{F4655562-3FDA-427D-A2B7-DB9363A98825}" type="pres">
      <dgm:prSet presAssocID="{DDCA3DB6-D590-4D97-8228-A6F411E97824}" presName="node" presStyleLbl="node1" presStyleIdx="1" presStyleCnt="19">
        <dgm:presLayoutVars>
          <dgm:bulletEnabled val="1"/>
        </dgm:presLayoutVars>
      </dgm:prSet>
      <dgm:spPr/>
    </dgm:pt>
    <dgm:pt modelId="{0B914F3C-E2B8-4846-867F-CD231B474D9F}" type="pres">
      <dgm:prSet presAssocID="{8893969A-9C81-4873-9D5B-118AFC5FDE6F}" presName="sibTrans" presStyleLbl="sibTrans1D1" presStyleIdx="1" presStyleCnt="18"/>
      <dgm:spPr/>
    </dgm:pt>
    <dgm:pt modelId="{6305B7EC-A027-4828-BAA0-C8C45C7D5D31}" type="pres">
      <dgm:prSet presAssocID="{8893969A-9C81-4873-9D5B-118AFC5FDE6F}" presName="connectorText" presStyleLbl="sibTrans1D1" presStyleIdx="1" presStyleCnt="18"/>
      <dgm:spPr/>
    </dgm:pt>
    <dgm:pt modelId="{386E1E34-9105-4CA2-BAF4-B0EB984712EE}" type="pres">
      <dgm:prSet presAssocID="{5AFA1423-7F0E-49CB-84DB-CE0F5C141294}" presName="node" presStyleLbl="node1" presStyleIdx="2" presStyleCnt="19">
        <dgm:presLayoutVars>
          <dgm:bulletEnabled val="1"/>
        </dgm:presLayoutVars>
      </dgm:prSet>
      <dgm:spPr/>
    </dgm:pt>
    <dgm:pt modelId="{180C4755-3237-4B7A-A1C9-E1B03781FE55}" type="pres">
      <dgm:prSet presAssocID="{44E61646-584F-4C23-8EAC-06896AE35C67}" presName="sibTrans" presStyleLbl="sibTrans1D1" presStyleIdx="2" presStyleCnt="18"/>
      <dgm:spPr/>
    </dgm:pt>
    <dgm:pt modelId="{6083BEFA-3A26-42C3-8048-9BFBE4CDE0FD}" type="pres">
      <dgm:prSet presAssocID="{44E61646-584F-4C23-8EAC-06896AE35C67}" presName="connectorText" presStyleLbl="sibTrans1D1" presStyleIdx="2" presStyleCnt="18"/>
      <dgm:spPr/>
    </dgm:pt>
    <dgm:pt modelId="{D856B09D-1E6E-4D2C-8D80-CC5F14449F6E}" type="pres">
      <dgm:prSet presAssocID="{91AC47DB-22B3-444C-8939-73CDA3C92267}" presName="node" presStyleLbl="node1" presStyleIdx="3" presStyleCnt="19">
        <dgm:presLayoutVars>
          <dgm:bulletEnabled val="1"/>
        </dgm:presLayoutVars>
      </dgm:prSet>
      <dgm:spPr/>
    </dgm:pt>
    <dgm:pt modelId="{2CF056F4-AF16-470D-BD95-FB49237A128E}" type="pres">
      <dgm:prSet presAssocID="{5757EA20-4C30-4C87-AF21-848FD6D25514}" presName="sibTrans" presStyleLbl="sibTrans1D1" presStyleIdx="3" presStyleCnt="18"/>
      <dgm:spPr/>
    </dgm:pt>
    <dgm:pt modelId="{56F5D861-BFE8-497A-946B-8D16D0F62E5E}" type="pres">
      <dgm:prSet presAssocID="{5757EA20-4C30-4C87-AF21-848FD6D25514}" presName="connectorText" presStyleLbl="sibTrans1D1" presStyleIdx="3" presStyleCnt="18"/>
      <dgm:spPr/>
    </dgm:pt>
    <dgm:pt modelId="{CDC95199-C705-42EC-B302-E9320DCC28E9}" type="pres">
      <dgm:prSet presAssocID="{770688D5-1CF3-4CAF-A4E4-76F590D3A7DE}" presName="node" presStyleLbl="node1" presStyleIdx="4" presStyleCnt="19">
        <dgm:presLayoutVars>
          <dgm:bulletEnabled val="1"/>
        </dgm:presLayoutVars>
      </dgm:prSet>
      <dgm:spPr/>
    </dgm:pt>
    <dgm:pt modelId="{5E04B40E-682D-4C88-B058-57F6594646B4}" type="pres">
      <dgm:prSet presAssocID="{6798499F-C3CB-4F3C-95DB-79902C7A1717}" presName="sibTrans" presStyleLbl="sibTrans1D1" presStyleIdx="4" presStyleCnt="18"/>
      <dgm:spPr/>
    </dgm:pt>
    <dgm:pt modelId="{33011DC1-A23E-40F1-A565-7AD63F76EAAD}" type="pres">
      <dgm:prSet presAssocID="{6798499F-C3CB-4F3C-95DB-79902C7A1717}" presName="connectorText" presStyleLbl="sibTrans1D1" presStyleIdx="4" presStyleCnt="18"/>
      <dgm:spPr/>
    </dgm:pt>
    <dgm:pt modelId="{BBDDCE25-86DD-4773-A37E-6D8536BBA70E}" type="pres">
      <dgm:prSet presAssocID="{32CB4CB4-18F5-4BC6-959D-CDC43F20118F}" presName="node" presStyleLbl="node1" presStyleIdx="5" presStyleCnt="19" custScaleX="115551" custScaleY="112885" custLinFactNeighborX="-2255" custLinFactNeighborY="-1253">
        <dgm:presLayoutVars>
          <dgm:bulletEnabled val="1"/>
        </dgm:presLayoutVars>
      </dgm:prSet>
      <dgm:spPr/>
    </dgm:pt>
    <dgm:pt modelId="{CEAB8D37-D143-48A2-8262-C2B42DFC6A23}" type="pres">
      <dgm:prSet presAssocID="{792849F5-AC2A-41ED-A492-25E8A8AC09F1}" presName="sibTrans" presStyleLbl="sibTrans1D1" presStyleIdx="5" presStyleCnt="18"/>
      <dgm:spPr/>
    </dgm:pt>
    <dgm:pt modelId="{C4201646-094A-4172-9AB1-F9E404AFE8D2}" type="pres">
      <dgm:prSet presAssocID="{792849F5-AC2A-41ED-A492-25E8A8AC09F1}" presName="connectorText" presStyleLbl="sibTrans1D1" presStyleIdx="5" presStyleCnt="18"/>
      <dgm:spPr/>
    </dgm:pt>
    <dgm:pt modelId="{5A501DC4-17B7-427F-B2AA-3561A9FEFA37}" type="pres">
      <dgm:prSet presAssocID="{13A488E4-25A0-47BD-872E-1B61DD9B0122}" presName="node" presStyleLbl="node1" presStyleIdx="6" presStyleCnt="19" custScaleX="136522" custScaleY="136835">
        <dgm:presLayoutVars>
          <dgm:bulletEnabled val="1"/>
        </dgm:presLayoutVars>
      </dgm:prSet>
      <dgm:spPr/>
    </dgm:pt>
    <dgm:pt modelId="{C06BAAD0-17C2-4B36-9DAA-14F165AD1740}" type="pres">
      <dgm:prSet presAssocID="{0553F78A-B44A-4EAA-970A-3BC169E4A01E}" presName="sibTrans" presStyleLbl="sibTrans1D1" presStyleIdx="6" presStyleCnt="18"/>
      <dgm:spPr/>
    </dgm:pt>
    <dgm:pt modelId="{5258FAEC-53D0-4CBC-A4D4-B08AC65E82B1}" type="pres">
      <dgm:prSet presAssocID="{0553F78A-B44A-4EAA-970A-3BC169E4A01E}" presName="connectorText" presStyleLbl="sibTrans1D1" presStyleIdx="6" presStyleCnt="18"/>
      <dgm:spPr/>
    </dgm:pt>
    <dgm:pt modelId="{80513CF0-76F9-44DF-9831-40837BB82D13}" type="pres">
      <dgm:prSet presAssocID="{44B5A3EC-2137-4F68-AC61-1C76E8CD2349}" presName="node" presStyleLbl="node1" presStyleIdx="7" presStyleCnt="19">
        <dgm:presLayoutVars>
          <dgm:bulletEnabled val="1"/>
        </dgm:presLayoutVars>
      </dgm:prSet>
      <dgm:spPr/>
    </dgm:pt>
    <dgm:pt modelId="{F880595C-796D-4B33-98CD-A7EE02DBF302}" type="pres">
      <dgm:prSet presAssocID="{79A05607-DB61-4FC5-82F0-05E9FC228307}" presName="sibTrans" presStyleLbl="sibTrans1D1" presStyleIdx="7" presStyleCnt="18"/>
      <dgm:spPr/>
    </dgm:pt>
    <dgm:pt modelId="{C878B13C-A551-4974-874E-9E34842A926D}" type="pres">
      <dgm:prSet presAssocID="{79A05607-DB61-4FC5-82F0-05E9FC228307}" presName="connectorText" presStyleLbl="sibTrans1D1" presStyleIdx="7" presStyleCnt="18"/>
      <dgm:spPr/>
    </dgm:pt>
    <dgm:pt modelId="{36AC73C9-CD6D-46CF-A421-7D039EF3265F}" type="pres">
      <dgm:prSet presAssocID="{BFE6FB4E-AA89-4A0C-9BFE-DF212181D747}" presName="node" presStyleLbl="node1" presStyleIdx="8" presStyleCnt="19">
        <dgm:presLayoutVars>
          <dgm:bulletEnabled val="1"/>
        </dgm:presLayoutVars>
      </dgm:prSet>
      <dgm:spPr/>
    </dgm:pt>
    <dgm:pt modelId="{D7CF0E54-B103-4E87-A223-29FE36989630}" type="pres">
      <dgm:prSet presAssocID="{BD017ACF-9AEF-4512-8114-7DB3E63D4688}" presName="sibTrans" presStyleLbl="sibTrans1D1" presStyleIdx="8" presStyleCnt="18"/>
      <dgm:spPr/>
    </dgm:pt>
    <dgm:pt modelId="{4A97EFDD-B7CE-45CF-ABB3-2DFBFBA476FF}" type="pres">
      <dgm:prSet presAssocID="{BD017ACF-9AEF-4512-8114-7DB3E63D4688}" presName="connectorText" presStyleLbl="sibTrans1D1" presStyleIdx="8" presStyleCnt="18"/>
      <dgm:spPr/>
    </dgm:pt>
    <dgm:pt modelId="{69E2C2CF-FE63-467A-9CE7-91DE0779C8DD}" type="pres">
      <dgm:prSet presAssocID="{019C452B-2101-4657-9029-067B0AD0F3CC}" presName="node" presStyleLbl="node1" presStyleIdx="9" presStyleCnt="19">
        <dgm:presLayoutVars>
          <dgm:bulletEnabled val="1"/>
        </dgm:presLayoutVars>
      </dgm:prSet>
      <dgm:spPr/>
    </dgm:pt>
    <dgm:pt modelId="{D9522A2C-D808-4336-965C-76D58269F17E}" type="pres">
      <dgm:prSet presAssocID="{BE726AC3-5667-46F3-8E98-1488E3AEFB0A}" presName="sibTrans" presStyleLbl="sibTrans1D1" presStyleIdx="9" presStyleCnt="18"/>
      <dgm:spPr/>
    </dgm:pt>
    <dgm:pt modelId="{FCF397BF-ADEF-4BF6-836E-68BDBCB09BAD}" type="pres">
      <dgm:prSet presAssocID="{BE726AC3-5667-46F3-8E98-1488E3AEFB0A}" presName="connectorText" presStyleLbl="sibTrans1D1" presStyleIdx="9" presStyleCnt="18"/>
      <dgm:spPr/>
    </dgm:pt>
    <dgm:pt modelId="{8D64FF38-2F70-4E0D-826B-F3A2975097B4}" type="pres">
      <dgm:prSet presAssocID="{7DA67156-1575-4BA1-9E66-B92F11689081}" presName="node" presStyleLbl="node1" presStyleIdx="10" presStyleCnt="19">
        <dgm:presLayoutVars>
          <dgm:bulletEnabled val="1"/>
        </dgm:presLayoutVars>
      </dgm:prSet>
      <dgm:spPr/>
    </dgm:pt>
    <dgm:pt modelId="{271BC73D-263B-4305-A24B-5D7E56D2628D}" type="pres">
      <dgm:prSet presAssocID="{2EF39EA2-1806-49ED-ACD6-6C063A85B820}" presName="sibTrans" presStyleLbl="sibTrans1D1" presStyleIdx="10" presStyleCnt="18"/>
      <dgm:spPr/>
    </dgm:pt>
    <dgm:pt modelId="{06290711-FF52-4E1F-83C1-526F9704CD24}" type="pres">
      <dgm:prSet presAssocID="{2EF39EA2-1806-49ED-ACD6-6C063A85B820}" presName="connectorText" presStyleLbl="sibTrans1D1" presStyleIdx="10" presStyleCnt="18"/>
      <dgm:spPr/>
    </dgm:pt>
    <dgm:pt modelId="{697C7635-F78B-4BC0-806A-635F70EBD0DF}" type="pres">
      <dgm:prSet presAssocID="{708B441F-3BE8-4B4A-BB53-54C3F8C41023}" presName="node" presStyleLbl="node1" presStyleIdx="11" presStyleCnt="19">
        <dgm:presLayoutVars>
          <dgm:bulletEnabled val="1"/>
        </dgm:presLayoutVars>
      </dgm:prSet>
      <dgm:spPr/>
    </dgm:pt>
    <dgm:pt modelId="{B528F2E3-FFAA-41DF-803C-BB48984B7CB8}" type="pres">
      <dgm:prSet presAssocID="{73F5FCEC-39A0-416E-8A76-9C47E59B5BF2}" presName="sibTrans" presStyleLbl="sibTrans1D1" presStyleIdx="11" presStyleCnt="18"/>
      <dgm:spPr/>
    </dgm:pt>
    <dgm:pt modelId="{B87A3F63-49C2-4942-851A-D1C26845250A}" type="pres">
      <dgm:prSet presAssocID="{73F5FCEC-39A0-416E-8A76-9C47E59B5BF2}" presName="connectorText" presStyleLbl="sibTrans1D1" presStyleIdx="11" presStyleCnt="18"/>
      <dgm:spPr/>
    </dgm:pt>
    <dgm:pt modelId="{9015492D-F66A-4991-80B4-E69C9D0D255E}" type="pres">
      <dgm:prSet presAssocID="{EB47539A-9CB8-4A6F-A420-EF39CE9CA52B}" presName="node" presStyleLbl="node1" presStyleIdx="12" presStyleCnt="19">
        <dgm:presLayoutVars>
          <dgm:bulletEnabled val="1"/>
        </dgm:presLayoutVars>
      </dgm:prSet>
      <dgm:spPr/>
    </dgm:pt>
    <dgm:pt modelId="{B3B21800-EE79-4922-9020-6CAB4AEF1D94}" type="pres">
      <dgm:prSet presAssocID="{6592A983-9199-4738-8422-D52083B91402}" presName="sibTrans" presStyleLbl="sibTrans1D1" presStyleIdx="12" presStyleCnt="18"/>
      <dgm:spPr/>
    </dgm:pt>
    <dgm:pt modelId="{44EEC782-F8AC-43D5-BD6E-2A9250BC60ED}" type="pres">
      <dgm:prSet presAssocID="{6592A983-9199-4738-8422-D52083B91402}" presName="connectorText" presStyleLbl="sibTrans1D1" presStyleIdx="12" presStyleCnt="18"/>
      <dgm:spPr/>
    </dgm:pt>
    <dgm:pt modelId="{134DFC59-D032-4FDD-9184-3B540630AA98}" type="pres">
      <dgm:prSet presAssocID="{1393F73E-0B6F-4A6B-A22E-6137CF8C4124}" presName="node" presStyleLbl="node1" presStyleIdx="13" presStyleCnt="19">
        <dgm:presLayoutVars>
          <dgm:bulletEnabled val="1"/>
        </dgm:presLayoutVars>
      </dgm:prSet>
      <dgm:spPr/>
    </dgm:pt>
    <dgm:pt modelId="{C68A0451-7FCD-411F-8149-DD60392EE107}" type="pres">
      <dgm:prSet presAssocID="{CF86AE7B-E066-49D2-8B34-93AC07B8D46F}" presName="sibTrans" presStyleLbl="sibTrans1D1" presStyleIdx="13" presStyleCnt="18"/>
      <dgm:spPr/>
    </dgm:pt>
    <dgm:pt modelId="{93B84129-24E8-4CB1-BFE2-375180A96C76}" type="pres">
      <dgm:prSet presAssocID="{CF86AE7B-E066-49D2-8B34-93AC07B8D46F}" presName="connectorText" presStyleLbl="sibTrans1D1" presStyleIdx="13" presStyleCnt="18"/>
      <dgm:spPr/>
    </dgm:pt>
    <dgm:pt modelId="{7B81E0A8-A13C-4A86-B3D8-77973BF1AAFD}" type="pres">
      <dgm:prSet presAssocID="{9D70CBD6-EE1A-461C-81E1-160ACEFBCF12}" presName="node" presStyleLbl="node1" presStyleIdx="14" presStyleCnt="19">
        <dgm:presLayoutVars>
          <dgm:bulletEnabled val="1"/>
        </dgm:presLayoutVars>
      </dgm:prSet>
      <dgm:spPr/>
    </dgm:pt>
    <dgm:pt modelId="{81061BC2-52B6-42DA-8777-53F9CF196697}" type="pres">
      <dgm:prSet presAssocID="{9340BCA4-4818-4E59-BAE2-AE90763F05BA}" presName="sibTrans" presStyleLbl="sibTrans1D1" presStyleIdx="14" presStyleCnt="18"/>
      <dgm:spPr/>
    </dgm:pt>
    <dgm:pt modelId="{92E712A9-6C9F-4702-9223-4562B8BB7798}" type="pres">
      <dgm:prSet presAssocID="{9340BCA4-4818-4E59-BAE2-AE90763F05BA}" presName="connectorText" presStyleLbl="sibTrans1D1" presStyleIdx="14" presStyleCnt="18"/>
      <dgm:spPr/>
    </dgm:pt>
    <dgm:pt modelId="{BE1233D6-646A-48F0-83E5-A1A401976329}" type="pres">
      <dgm:prSet presAssocID="{B5107BBB-3E94-46DF-845A-002A650F5A02}" presName="node" presStyleLbl="node1" presStyleIdx="15" presStyleCnt="19">
        <dgm:presLayoutVars>
          <dgm:bulletEnabled val="1"/>
        </dgm:presLayoutVars>
      </dgm:prSet>
      <dgm:spPr/>
    </dgm:pt>
    <dgm:pt modelId="{1B4354F9-8F63-4DEE-9DB4-73C8B03FBEDE}" type="pres">
      <dgm:prSet presAssocID="{872D48ED-BC09-4156-8FCF-7DEDC9D28180}" presName="sibTrans" presStyleLbl="sibTrans1D1" presStyleIdx="15" presStyleCnt="18"/>
      <dgm:spPr/>
    </dgm:pt>
    <dgm:pt modelId="{3F266803-FAE7-4132-9F60-F06985562AD5}" type="pres">
      <dgm:prSet presAssocID="{872D48ED-BC09-4156-8FCF-7DEDC9D28180}" presName="connectorText" presStyleLbl="sibTrans1D1" presStyleIdx="15" presStyleCnt="18"/>
      <dgm:spPr/>
    </dgm:pt>
    <dgm:pt modelId="{EAE5DD8C-D3E5-431D-B267-4C7C1CF204BB}" type="pres">
      <dgm:prSet presAssocID="{53F580E8-80C4-4AA7-8052-F0F4DF3397FB}" presName="node" presStyleLbl="node1" presStyleIdx="16" presStyleCnt="19">
        <dgm:presLayoutVars>
          <dgm:bulletEnabled val="1"/>
        </dgm:presLayoutVars>
      </dgm:prSet>
      <dgm:spPr/>
    </dgm:pt>
    <dgm:pt modelId="{4B6B9C70-A5A0-4AF7-8922-3B5654BB0B2B}" type="pres">
      <dgm:prSet presAssocID="{245D1521-2B7E-4DBD-86B9-88B68CD7ACB1}" presName="sibTrans" presStyleLbl="sibTrans1D1" presStyleIdx="16" presStyleCnt="18"/>
      <dgm:spPr/>
    </dgm:pt>
    <dgm:pt modelId="{423FD200-52BC-405C-9CC8-4803C3FB9F2D}" type="pres">
      <dgm:prSet presAssocID="{245D1521-2B7E-4DBD-86B9-88B68CD7ACB1}" presName="connectorText" presStyleLbl="sibTrans1D1" presStyleIdx="16" presStyleCnt="18"/>
      <dgm:spPr/>
    </dgm:pt>
    <dgm:pt modelId="{A870CE36-E8EC-4EAC-B422-4772FD283496}" type="pres">
      <dgm:prSet presAssocID="{3E36BD00-1F20-48CD-8D0E-A6061C640F9E}" presName="node" presStyleLbl="node1" presStyleIdx="17" presStyleCnt="19">
        <dgm:presLayoutVars>
          <dgm:bulletEnabled val="1"/>
        </dgm:presLayoutVars>
      </dgm:prSet>
      <dgm:spPr/>
    </dgm:pt>
    <dgm:pt modelId="{016BDC57-C22D-4606-B906-300F74BF5D2D}" type="pres">
      <dgm:prSet presAssocID="{86BC56B3-957F-4CB5-BE2B-59F1ECDBC4B8}" presName="sibTrans" presStyleLbl="sibTrans1D1" presStyleIdx="17" presStyleCnt="18"/>
      <dgm:spPr/>
    </dgm:pt>
    <dgm:pt modelId="{7831FDEA-734F-4B37-AAE1-D613534E4FBE}" type="pres">
      <dgm:prSet presAssocID="{86BC56B3-957F-4CB5-BE2B-59F1ECDBC4B8}" presName="connectorText" presStyleLbl="sibTrans1D1" presStyleIdx="17" presStyleCnt="18"/>
      <dgm:spPr/>
    </dgm:pt>
    <dgm:pt modelId="{9154B7EE-72EF-4B11-87A9-122595285413}" type="pres">
      <dgm:prSet presAssocID="{E6DD4AF5-4AF0-4595-A414-7C15E024E395}" presName="node" presStyleLbl="node1" presStyleIdx="18" presStyleCnt="19">
        <dgm:presLayoutVars>
          <dgm:bulletEnabled val="1"/>
        </dgm:presLayoutVars>
      </dgm:prSet>
      <dgm:spPr/>
    </dgm:pt>
  </dgm:ptLst>
  <dgm:cxnLst>
    <dgm:cxn modelId="{D1863800-B0C4-459F-8412-77F6914782C8}" type="presOf" srcId="{53F580E8-80C4-4AA7-8052-F0F4DF3397FB}" destId="{EAE5DD8C-D3E5-431D-B267-4C7C1CF204BB}" srcOrd="0" destOrd="0" presId="urn:microsoft.com/office/officeart/2016/7/layout/RepeatingBendingProcessNew"/>
    <dgm:cxn modelId="{51FF5308-E943-4628-94A5-0388D468FD91}" type="presOf" srcId="{792849F5-AC2A-41ED-A492-25E8A8AC09F1}" destId="{C4201646-094A-4172-9AB1-F9E404AFE8D2}" srcOrd="1" destOrd="0" presId="urn:microsoft.com/office/officeart/2016/7/layout/RepeatingBendingProcessNew"/>
    <dgm:cxn modelId="{9BD4C908-CA91-4C66-8B1E-1040EA96A3BA}" type="presOf" srcId="{44E61646-584F-4C23-8EAC-06896AE35C67}" destId="{180C4755-3237-4B7A-A1C9-E1B03781FE55}" srcOrd="0" destOrd="0" presId="urn:microsoft.com/office/officeart/2016/7/layout/RepeatingBendingProcessNew"/>
    <dgm:cxn modelId="{E4850412-3FE4-4FB8-AE9C-FDD887E2117A}" type="presOf" srcId="{1393F73E-0B6F-4A6B-A22E-6137CF8C4124}" destId="{134DFC59-D032-4FDD-9184-3B540630AA98}" srcOrd="0" destOrd="0" presId="urn:microsoft.com/office/officeart/2016/7/layout/RepeatingBendingProcessNew"/>
    <dgm:cxn modelId="{E2FAB716-3ACF-4352-B803-75568473E6ED}" srcId="{51B9B7E6-D24E-457F-9299-4B5CAFF26525}" destId="{EB47539A-9CB8-4A6F-A420-EF39CE9CA52B}" srcOrd="12" destOrd="0" parTransId="{A5F68A96-BD51-4A0C-971F-0173CEDC3E71}" sibTransId="{6592A983-9199-4738-8422-D52083B91402}"/>
    <dgm:cxn modelId="{F316FB16-2AD7-4398-8FC3-16E871FFC4BC}" srcId="{51B9B7E6-D24E-457F-9299-4B5CAFF26525}" destId="{E6DD4AF5-4AF0-4595-A414-7C15E024E395}" srcOrd="18" destOrd="0" parTransId="{638F1A3F-CD8E-42EC-97A7-AF41A340A013}" sibTransId="{F0D5710D-F7BC-4526-B37E-C849CE66E683}"/>
    <dgm:cxn modelId="{EEE4ED17-FAFE-4EC5-AD09-960FF8DD4F51}" srcId="{51B9B7E6-D24E-457F-9299-4B5CAFF26525}" destId="{13A488E4-25A0-47BD-872E-1B61DD9B0122}" srcOrd="6" destOrd="0" parTransId="{D996A0D9-7B60-4733-95A2-CA2470750552}" sibTransId="{0553F78A-B44A-4EAA-970A-3BC169E4A01E}"/>
    <dgm:cxn modelId="{19BA8620-547F-46AE-B592-3A6C58D7824E}" type="presOf" srcId="{5757EA20-4C30-4C87-AF21-848FD6D25514}" destId="{56F5D861-BFE8-497A-946B-8D16D0F62E5E}" srcOrd="1" destOrd="0" presId="urn:microsoft.com/office/officeart/2016/7/layout/RepeatingBendingProcessNew"/>
    <dgm:cxn modelId="{87AABC20-A899-4B2D-ACE2-DF6ABB65A24D}" type="presOf" srcId="{872D48ED-BC09-4156-8FCF-7DEDC9D28180}" destId="{3F266803-FAE7-4132-9F60-F06985562AD5}" srcOrd="1" destOrd="0" presId="urn:microsoft.com/office/officeart/2016/7/layout/RepeatingBendingProcessNew"/>
    <dgm:cxn modelId="{B94F6321-F0EE-4209-89F1-8754E55F43C1}" type="presOf" srcId="{BE726AC3-5667-46F3-8E98-1488E3AEFB0A}" destId="{FCF397BF-ADEF-4BF6-836E-68BDBCB09BAD}" srcOrd="1" destOrd="0" presId="urn:microsoft.com/office/officeart/2016/7/layout/RepeatingBendingProcessNew"/>
    <dgm:cxn modelId="{5DCA9021-529D-4468-832B-97D13A627E78}" srcId="{51B9B7E6-D24E-457F-9299-4B5CAFF26525}" destId="{9D70CBD6-EE1A-461C-81E1-160ACEFBCF12}" srcOrd="14" destOrd="0" parTransId="{62721ABE-1570-4A17-85BC-0D18E4B8BFD2}" sibTransId="{9340BCA4-4818-4E59-BAE2-AE90763F05BA}"/>
    <dgm:cxn modelId="{DF643722-035A-440F-9C39-230E1E68BFF7}" type="presOf" srcId="{86BC56B3-957F-4CB5-BE2B-59F1ECDBC4B8}" destId="{7831FDEA-734F-4B37-AAE1-D613534E4FBE}" srcOrd="1" destOrd="0" presId="urn:microsoft.com/office/officeart/2016/7/layout/RepeatingBendingProcessNew"/>
    <dgm:cxn modelId="{9A321C2F-5F76-4326-8EDE-0939BDA41387}" srcId="{51B9B7E6-D24E-457F-9299-4B5CAFF26525}" destId="{708B441F-3BE8-4B4A-BB53-54C3F8C41023}" srcOrd="11" destOrd="0" parTransId="{1AD35DE1-C130-4ECD-B0AC-FF030C0B9A16}" sibTransId="{73F5FCEC-39A0-416E-8A76-9C47E59B5BF2}"/>
    <dgm:cxn modelId="{6A9DCF38-CA05-4B46-8979-CF1A033EA379}" type="presOf" srcId="{BFE6FB4E-AA89-4A0C-9BFE-DF212181D747}" destId="{36AC73C9-CD6D-46CF-A421-7D039EF3265F}" srcOrd="0" destOrd="0" presId="urn:microsoft.com/office/officeart/2016/7/layout/RepeatingBendingProcessNew"/>
    <dgm:cxn modelId="{6E2E4E3D-FF4A-4324-8B86-A249DF02F3F1}" srcId="{51B9B7E6-D24E-457F-9299-4B5CAFF26525}" destId="{019C452B-2101-4657-9029-067B0AD0F3CC}" srcOrd="9" destOrd="0" parTransId="{CBEAFDC8-17C4-4C94-95A2-59C15FF3F9DA}" sibTransId="{BE726AC3-5667-46F3-8E98-1488E3AEFB0A}"/>
    <dgm:cxn modelId="{9D3D293F-3A0E-44DD-B9A4-94FB6164174D}" type="presOf" srcId="{91AC47DB-22B3-444C-8939-73CDA3C92267}" destId="{D856B09D-1E6E-4D2C-8D80-CC5F14449F6E}" srcOrd="0" destOrd="0" presId="urn:microsoft.com/office/officeart/2016/7/layout/RepeatingBendingProcessNew"/>
    <dgm:cxn modelId="{C5EDC55B-E628-4679-969A-6586B752767F}" srcId="{51B9B7E6-D24E-457F-9299-4B5CAFF26525}" destId="{44B5A3EC-2137-4F68-AC61-1C76E8CD2349}" srcOrd="7" destOrd="0" parTransId="{8F0E11D1-DB5E-46F3-918A-5A17B1B085F2}" sibTransId="{79A05607-DB61-4FC5-82F0-05E9FC228307}"/>
    <dgm:cxn modelId="{14C78E42-FC4D-4425-8004-1527F7BFAEFA}" srcId="{51B9B7E6-D24E-457F-9299-4B5CAFF26525}" destId="{DDCA3DB6-D590-4D97-8228-A6F411E97824}" srcOrd="1" destOrd="0" parTransId="{DA2B84E9-0333-41C7-BA86-CB3BE171C4BC}" sibTransId="{8893969A-9C81-4873-9D5B-118AFC5FDE6F}"/>
    <dgm:cxn modelId="{6C85E043-7504-4914-B56C-0332DAAA27FD}" type="presOf" srcId="{2EF39EA2-1806-49ED-ACD6-6C063A85B820}" destId="{271BC73D-263B-4305-A24B-5D7E56D2628D}" srcOrd="0" destOrd="0" presId="urn:microsoft.com/office/officeart/2016/7/layout/RepeatingBendingProcessNew"/>
    <dgm:cxn modelId="{696E1D44-B573-48CC-88B3-3F3585FE6DE0}" type="presOf" srcId="{708B441F-3BE8-4B4A-BB53-54C3F8C41023}" destId="{697C7635-F78B-4BC0-806A-635F70EBD0DF}" srcOrd="0" destOrd="0" presId="urn:microsoft.com/office/officeart/2016/7/layout/RepeatingBendingProcessNew"/>
    <dgm:cxn modelId="{20E2704A-B0CB-454D-9D49-E9F1B60E0E84}" type="presOf" srcId="{CF86AE7B-E066-49D2-8B34-93AC07B8D46F}" destId="{93B84129-24E8-4CB1-BFE2-375180A96C76}" srcOrd="1" destOrd="0" presId="urn:microsoft.com/office/officeart/2016/7/layout/RepeatingBendingProcessNew"/>
    <dgm:cxn modelId="{47A2086C-3801-439B-B55E-E5B24CC79C7E}" type="presOf" srcId="{73F5FCEC-39A0-416E-8A76-9C47E59B5BF2}" destId="{B87A3F63-49C2-4942-851A-D1C26845250A}" srcOrd="1" destOrd="0" presId="urn:microsoft.com/office/officeart/2016/7/layout/RepeatingBendingProcessNew"/>
    <dgm:cxn modelId="{C59C5F4D-EA40-49E5-B44C-22F48E35401E}" type="presOf" srcId="{EB47539A-9CB8-4A6F-A420-EF39CE9CA52B}" destId="{9015492D-F66A-4991-80B4-E69C9D0D255E}" srcOrd="0" destOrd="0" presId="urn:microsoft.com/office/officeart/2016/7/layout/RepeatingBendingProcessNew"/>
    <dgm:cxn modelId="{3FFDBB4D-8E08-437E-9EDE-4613BA328B9C}" type="presOf" srcId="{79A05607-DB61-4FC5-82F0-05E9FC228307}" destId="{C878B13C-A551-4974-874E-9E34842A926D}" srcOrd="1" destOrd="0" presId="urn:microsoft.com/office/officeart/2016/7/layout/RepeatingBendingProcessNew"/>
    <dgm:cxn modelId="{63791650-FAC4-4EA1-A5F4-9DE32537FF37}" type="presOf" srcId="{CAA2D6EF-4C67-454B-A17A-95C22B1BD75D}" destId="{2D2FC600-3C64-4BEB-BCAD-AAA43BA4E405}" srcOrd="1" destOrd="0" presId="urn:microsoft.com/office/officeart/2016/7/layout/RepeatingBendingProcessNew"/>
    <dgm:cxn modelId="{67361A50-976E-4466-9E07-82E778B377CE}" srcId="{51B9B7E6-D24E-457F-9299-4B5CAFF26525}" destId="{42724194-72F3-45BA-8E16-5190DCC94600}" srcOrd="0" destOrd="0" parTransId="{A4C30B5C-E11F-44E6-95AF-C45832B07758}" sibTransId="{CAA2D6EF-4C67-454B-A17A-95C22B1BD75D}"/>
    <dgm:cxn modelId="{65B26E70-6EC9-4CFC-8D1D-60FF4128D596}" type="presOf" srcId="{8893969A-9C81-4873-9D5B-118AFC5FDE6F}" destId="{0B914F3C-E2B8-4846-867F-CD231B474D9F}" srcOrd="0" destOrd="0" presId="urn:microsoft.com/office/officeart/2016/7/layout/RepeatingBendingProcessNew"/>
    <dgm:cxn modelId="{8E48D970-AE24-421B-851B-D35DA4DD2348}" type="presOf" srcId="{770688D5-1CF3-4CAF-A4E4-76F590D3A7DE}" destId="{CDC95199-C705-42EC-B302-E9320DCC28E9}" srcOrd="0" destOrd="0" presId="urn:microsoft.com/office/officeart/2016/7/layout/RepeatingBendingProcessNew"/>
    <dgm:cxn modelId="{C8C98971-D785-4D0B-829F-7B0014DC3503}" type="presOf" srcId="{5757EA20-4C30-4C87-AF21-848FD6D25514}" destId="{2CF056F4-AF16-470D-BD95-FB49237A128E}" srcOrd="0" destOrd="0" presId="urn:microsoft.com/office/officeart/2016/7/layout/RepeatingBendingProcessNew"/>
    <dgm:cxn modelId="{FB96D351-5787-4EBD-B2C8-A4B6238D6DBB}" type="presOf" srcId="{13A488E4-25A0-47BD-872E-1B61DD9B0122}" destId="{5A501DC4-17B7-427F-B2AA-3561A9FEFA37}" srcOrd="0" destOrd="0" presId="urn:microsoft.com/office/officeart/2016/7/layout/RepeatingBendingProcessNew"/>
    <dgm:cxn modelId="{708C7156-F9E8-40C9-B3AE-63CDCBBDE8C0}" type="presOf" srcId="{CAA2D6EF-4C67-454B-A17A-95C22B1BD75D}" destId="{BE50D866-4D99-444F-85C5-6026D108C980}" srcOrd="0" destOrd="0" presId="urn:microsoft.com/office/officeart/2016/7/layout/RepeatingBendingProcessNew"/>
    <dgm:cxn modelId="{0DC33B58-3120-4A1F-B816-FE3447DF2D58}" type="presOf" srcId="{73F5FCEC-39A0-416E-8A76-9C47E59B5BF2}" destId="{B528F2E3-FFAA-41DF-803C-BB48984B7CB8}" srcOrd="0" destOrd="0" presId="urn:microsoft.com/office/officeart/2016/7/layout/RepeatingBendingProcessNew"/>
    <dgm:cxn modelId="{3E778259-FE24-4D01-A2DC-B0EA1D11B6F9}" type="presOf" srcId="{0553F78A-B44A-4EAA-970A-3BC169E4A01E}" destId="{C06BAAD0-17C2-4B36-9DAA-14F165AD1740}" srcOrd="0" destOrd="0" presId="urn:microsoft.com/office/officeart/2016/7/layout/RepeatingBendingProcessNew"/>
    <dgm:cxn modelId="{9F45107C-A603-40A7-A105-7C752A8B43AB}" type="presOf" srcId="{79A05607-DB61-4FC5-82F0-05E9FC228307}" destId="{F880595C-796D-4B33-98CD-A7EE02DBF302}" srcOrd="0" destOrd="0" presId="urn:microsoft.com/office/officeart/2016/7/layout/RepeatingBendingProcessNew"/>
    <dgm:cxn modelId="{6B23C680-2B29-4326-9B66-3B989E85F610}" type="presOf" srcId="{245D1521-2B7E-4DBD-86B9-88B68CD7ACB1}" destId="{4B6B9C70-A5A0-4AF7-8922-3B5654BB0B2B}" srcOrd="0" destOrd="0" presId="urn:microsoft.com/office/officeart/2016/7/layout/RepeatingBendingProcessNew"/>
    <dgm:cxn modelId="{69824682-E774-4B5C-AB29-9CAC0B4914F1}" type="presOf" srcId="{CF86AE7B-E066-49D2-8B34-93AC07B8D46F}" destId="{C68A0451-7FCD-411F-8149-DD60392EE107}" srcOrd="0" destOrd="0" presId="urn:microsoft.com/office/officeart/2016/7/layout/RepeatingBendingProcessNew"/>
    <dgm:cxn modelId="{DDBAE282-1829-4454-A3DD-1C2947A88520}" srcId="{51B9B7E6-D24E-457F-9299-4B5CAFF26525}" destId="{32CB4CB4-18F5-4BC6-959D-CDC43F20118F}" srcOrd="5" destOrd="0" parTransId="{4496A4D9-6C3C-43E9-A45D-A3BA77E51947}" sibTransId="{792849F5-AC2A-41ED-A492-25E8A8AC09F1}"/>
    <dgm:cxn modelId="{21F13686-2219-4E91-B46E-77836254A26F}" type="presOf" srcId="{9340BCA4-4818-4E59-BAE2-AE90763F05BA}" destId="{92E712A9-6C9F-4702-9223-4562B8BB7798}" srcOrd="1" destOrd="0" presId="urn:microsoft.com/office/officeart/2016/7/layout/RepeatingBendingProcessNew"/>
    <dgm:cxn modelId="{610D1588-19A4-4526-9FAC-74DB278E4087}" type="presOf" srcId="{B5107BBB-3E94-46DF-845A-002A650F5A02}" destId="{BE1233D6-646A-48F0-83E5-A1A401976329}" srcOrd="0" destOrd="0" presId="urn:microsoft.com/office/officeart/2016/7/layout/RepeatingBendingProcessNew"/>
    <dgm:cxn modelId="{8EDED188-7AE0-45E9-9050-6E2DE64AEE45}" type="presOf" srcId="{5AFA1423-7F0E-49CB-84DB-CE0F5C141294}" destId="{386E1E34-9105-4CA2-BAF4-B0EB984712EE}" srcOrd="0" destOrd="0" presId="urn:microsoft.com/office/officeart/2016/7/layout/RepeatingBendingProcessNew"/>
    <dgm:cxn modelId="{E63CCE8F-910D-4B8F-B785-26B887A6AA08}" srcId="{51B9B7E6-D24E-457F-9299-4B5CAFF26525}" destId="{91AC47DB-22B3-444C-8939-73CDA3C92267}" srcOrd="3" destOrd="0" parTransId="{00C879D3-A920-4B6D-A828-2472426C6EDD}" sibTransId="{5757EA20-4C30-4C87-AF21-848FD6D25514}"/>
    <dgm:cxn modelId="{CDD7CA91-1313-4CF1-B1BD-B0FEE09A66CC}" type="presOf" srcId="{44E61646-584F-4C23-8EAC-06896AE35C67}" destId="{6083BEFA-3A26-42C3-8048-9BFBE4CDE0FD}" srcOrd="1" destOrd="0" presId="urn:microsoft.com/office/officeart/2016/7/layout/RepeatingBendingProcessNew"/>
    <dgm:cxn modelId="{E4F5F194-9EF3-4ABA-BE89-A6E9DF820153}" type="presOf" srcId="{6798499F-C3CB-4F3C-95DB-79902C7A1717}" destId="{33011DC1-A23E-40F1-A565-7AD63F76EAAD}" srcOrd="1" destOrd="0" presId="urn:microsoft.com/office/officeart/2016/7/layout/RepeatingBendingProcessNew"/>
    <dgm:cxn modelId="{CD543197-7460-4AB9-8407-CDDEA7E797BD}" type="presOf" srcId="{6592A983-9199-4738-8422-D52083B91402}" destId="{B3B21800-EE79-4922-9020-6CAB4AEF1D94}" srcOrd="0" destOrd="0" presId="urn:microsoft.com/office/officeart/2016/7/layout/RepeatingBendingProcessNew"/>
    <dgm:cxn modelId="{30FF769B-7513-4030-8D33-668D9407D919}" type="presOf" srcId="{44B5A3EC-2137-4F68-AC61-1C76E8CD2349}" destId="{80513CF0-76F9-44DF-9831-40837BB82D13}" srcOrd="0" destOrd="0" presId="urn:microsoft.com/office/officeart/2016/7/layout/RepeatingBendingProcessNew"/>
    <dgm:cxn modelId="{22D9C7A3-5F0F-4EB3-B514-106FAF7738CE}" type="presOf" srcId="{BD017ACF-9AEF-4512-8114-7DB3E63D4688}" destId="{4A97EFDD-B7CE-45CF-ABB3-2DFBFBA476FF}" srcOrd="1" destOrd="0" presId="urn:microsoft.com/office/officeart/2016/7/layout/RepeatingBendingProcessNew"/>
    <dgm:cxn modelId="{F4FEC2AA-EE73-481D-BE1A-6130845B258E}" srcId="{51B9B7E6-D24E-457F-9299-4B5CAFF26525}" destId="{770688D5-1CF3-4CAF-A4E4-76F590D3A7DE}" srcOrd="4" destOrd="0" parTransId="{6E10BBE4-8B52-4187-8D3F-06C7DC899C8C}" sibTransId="{6798499F-C3CB-4F3C-95DB-79902C7A1717}"/>
    <dgm:cxn modelId="{E9C638AE-DEF1-4767-AAA7-A9FC1A58200E}" type="presOf" srcId="{245D1521-2B7E-4DBD-86B9-88B68CD7ACB1}" destId="{423FD200-52BC-405C-9CC8-4803C3FB9F2D}" srcOrd="1" destOrd="0" presId="urn:microsoft.com/office/officeart/2016/7/layout/RepeatingBendingProcessNew"/>
    <dgm:cxn modelId="{51C46CB1-234B-449B-BFA5-323218D1FED5}" srcId="{51B9B7E6-D24E-457F-9299-4B5CAFF26525}" destId="{1393F73E-0B6F-4A6B-A22E-6137CF8C4124}" srcOrd="13" destOrd="0" parTransId="{51B60460-F346-412E-8D23-9A06DCE2210E}" sibTransId="{CF86AE7B-E066-49D2-8B34-93AC07B8D46F}"/>
    <dgm:cxn modelId="{42CC01B2-06EF-4EBF-8FBB-3C6B03D7D543}" type="presOf" srcId="{42724194-72F3-45BA-8E16-5190DCC94600}" destId="{AD7DAFF9-206D-45B2-9C29-047939350F2E}" srcOrd="0" destOrd="0" presId="urn:microsoft.com/office/officeart/2016/7/layout/RepeatingBendingProcessNew"/>
    <dgm:cxn modelId="{17F1EFBA-A741-4C2A-86FD-665F976D885B}" srcId="{51B9B7E6-D24E-457F-9299-4B5CAFF26525}" destId="{5AFA1423-7F0E-49CB-84DB-CE0F5C141294}" srcOrd="2" destOrd="0" parTransId="{C63E5B8E-823D-49F6-9E0E-9DD6D0AC72DC}" sibTransId="{44E61646-584F-4C23-8EAC-06896AE35C67}"/>
    <dgm:cxn modelId="{1F295FBF-E3B6-4331-ADA6-B77B30DFD222}" srcId="{51B9B7E6-D24E-457F-9299-4B5CAFF26525}" destId="{BFE6FB4E-AA89-4A0C-9BFE-DF212181D747}" srcOrd="8" destOrd="0" parTransId="{00514392-DFE0-4CB2-9CE6-8E6348E0BE54}" sibTransId="{BD017ACF-9AEF-4512-8114-7DB3E63D4688}"/>
    <dgm:cxn modelId="{00BB30C3-768D-42B4-83B5-7D75D8B3C013}" srcId="{51B9B7E6-D24E-457F-9299-4B5CAFF26525}" destId="{B5107BBB-3E94-46DF-845A-002A650F5A02}" srcOrd="15" destOrd="0" parTransId="{B621EF45-0168-48B5-BF80-B469BB473D48}" sibTransId="{872D48ED-BC09-4156-8FCF-7DEDC9D28180}"/>
    <dgm:cxn modelId="{4C9772C4-B2C3-42F5-A9EE-FEBEF291FD86}" srcId="{51B9B7E6-D24E-457F-9299-4B5CAFF26525}" destId="{7DA67156-1575-4BA1-9E66-B92F11689081}" srcOrd="10" destOrd="0" parTransId="{8A1A2D80-82D5-4BD0-A8EF-547520ECB22D}" sibTransId="{2EF39EA2-1806-49ED-ACD6-6C063A85B820}"/>
    <dgm:cxn modelId="{890E5DCC-158F-44D4-896B-2CAD082D9E4E}" srcId="{51B9B7E6-D24E-457F-9299-4B5CAFF26525}" destId="{53F580E8-80C4-4AA7-8052-F0F4DF3397FB}" srcOrd="16" destOrd="0" parTransId="{BC59596E-71A2-4D85-A53F-0277D81A980B}" sibTransId="{245D1521-2B7E-4DBD-86B9-88B68CD7ACB1}"/>
    <dgm:cxn modelId="{1206D1CD-14A2-48D9-B887-A26A9805B172}" type="presOf" srcId="{8893969A-9C81-4873-9D5B-118AFC5FDE6F}" destId="{6305B7EC-A027-4828-BAA0-C8C45C7D5D31}" srcOrd="1" destOrd="0" presId="urn:microsoft.com/office/officeart/2016/7/layout/RepeatingBendingProcessNew"/>
    <dgm:cxn modelId="{6B16DCCE-7548-491D-BE2C-EEBFFB70682F}" type="presOf" srcId="{E6DD4AF5-4AF0-4595-A414-7C15E024E395}" destId="{9154B7EE-72EF-4B11-87A9-122595285413}" srcOrd="0" destOrd="0" presId="urn:microsoft.com/office/officeart/2016/7/layout/RepeatingBendingProcessNew"/>
    <dgm:cxn modelId="{A5E6F6CE-4D10-4FCB-B353-C21B15E176E2}" type="presOf" srcId="{6798499F-C3CB-4F3C-95DB-79902C7A1717}" destId="{5E04B40E-682D-4C88-B058-57F6594646B4}" srcOrd="0" destOrd="0" presId="urn:microsoft.com/office/officeart/2016/7/layout/RepeatingBendingProcessNew"/>
    <dgm:cxn modelId="{F37E0ED1-2E00-449A-AE8B-3886A923B349}" type="presOf" srcId="{32CB4CB4-18F5-4BC6-959D-CDC43F20118F}" destId="{BBDDCE25-86DD-4773-A37E-6D8536BBA70E}" srcOrd="0" destOrd="0" presId="urn:microsoft.com/office/officeart/2016/7/layout/RepeatingBendingProcessNew"/>
    <dgm:cxn modelId="{79323DD9-EEA8-4FC5-83F2-A5CD8B781D9D}" type="presOf" srcId="{0553F78A-B44A-4EAA-970A-3BC169E4A01E}" destId="{5258FAEC-53D0-4CBC-A4D4-B08AC65E82B1}" srcOrd="1" destOrd="0" presId="urn:microsoft.com/office/officeart/2016/7/layout/RepeatingBendingProcessNew"/>
    <dgm:cxn modelId="{473F8BDA-D5A9-4F40-9DBA-750C8D35D48C}" type="presOf" srcId="{7DA67156-1575-4BA1-9E66-B92F11689081}" destId="{8D64FF38-2F70-4E0D-826B-F3A2975097B4}" srcOrd="0" destOrd="0" presId="urn:microsoft.com/office/officeart/2016/7/layout/RepeatingBendingProcessNew"/>
    <dgm:cxn modelId="{7D3425DB-7665-4E42-A251-E2932E4F8BDD}" type="presOf" srcId="{872D48ED-BC09-4156-8FCF-7DEDC9D28180}" destId="{1B4354F9-8F63-4DEE-9DB4-73C8B03FBEDE}" srcOrd="0" destOrd="0" presId="urn:microsoft.com/office/officeart/2016/7/layout/RepeatingBendingProcessNew"/>
    <dgm:cxn modelId="{AF3F52DC-4925-41F8-BB52-E59F0104C20A}" srcId="{51B9B7E6-D24E-457F-9299-4B5CAFF26525}" destId="{3E36BD00-1F20-48CD-8D0E-A6061C640F9E}" srcOrd="17" destOrd="0" parTransId="{815D68F7-0797-4B26-B291-719AC4CE2B5D}" sibTransId="{86BC56B3-957F-4CB5-BE2B-59F1ECDBC4B8}"/>
    <dgm:cxn modelId="{4FAB94DD-140D-433A-B609-65BF985289C9}" type="presOf" srcId="{9340BCA4-4818-4E59-BAE2-AE90763F05BA}" destId="{81061BC2-52B6-42DA-8777-53F9CF196697}" srcOrd="0" destOrd="0" presId="urn:microsoft.com/office/officeart/2016/7/layout/RepeatingBendingProcessNew"/>
    <dgm:cxn modelId="{A8B6C0E2-6D0D-4E73-815A-5C5A97E2F8EF}" type="presOf" srcId="{2EF39EA2-1806-49ED-ACD6-6C063A85B820}" destId="{06290711-FF52-4E1F-83C1-526F9704CD24}" srcOrd="1" destOrd="0" presId="urn:microsoft.com/office/officeart/2016/7/layout/RepeatingBendingProcessNew"/>
    <dgm:cxn modelId="{9C4523E5-E8B9-48D8-A243-267EB71F0A23}" type="presOf" srcId="{BD017ACF-9AEF-4512-8114-7DB3E63D4688}" destId="{D7CF0E54-B103-4E87-A223-29FE36989630}" srcOrd="0" destOrd="0" presId="urn:microsoft.com/office/officeart/2016/7/layout/RepeatingBendingProcessNew"/>
    <dgm:cxn modelId="{90FD78EC-2677-4D4C-87EF-DFD75ED27978}" type="presOf" srcId="{DDCA3DB6-D590-4D97-8228-A6F411E97824}" destId="{F4655562-3FDA-427D-A2B7-DB9363A98825}" srcOrd="0" destOrd="0" presId="urn:microsoft.com/office/officeart/2016/7/layout/RepeatingBendingProcessNew"/>
    <dgm:cxn modelId="{20D273EE-F97B-4835-A75E-574398147BAE}" type="presOf" srcId="{51B9B7E6-D24E-457F-9299-4B5CAFF26525}" destId="{9DF6AB8C-6C79-4272-B3D8-D90A05D1AC48}" srcOrd="0" destOrd="0" presId="urn:microsoft.com/office/officeart/2016/7/layout/RepeatingBendingProcessNew"/>
    <dgm:cxn modelId="{DA0461EF-1DBF-4C40-9639-74F0B0F668DB}" type="presOf" srcId="{792849F5-AC2A-41ED-A492-25E8A8AC09F1}" destId="{CEAB8D37-D143-48A2-8262-C2B42DFC6A23}" srcOrd="0" destOrd="0" presId="urn:microsoft.com/office/officeart/2016/7/layout/RepeatingBendingProcessNew"/>
    <dgm:cxn modelId="{7431C2F1-6EB4-40E0-9DBF-4A8FE3652060}" type="presOf" srcId="{9D70CBD6-EE1A-461C-81E1-160ACEFBCF12}" destId="{7B81E0A8-A13C-4A86-B3D8-77973BF1AAFD}" srcOrd="0" destOrd="0" presId="urn:microsoft.com/office/officeart/2016/7/layout/RepeatingBendingProcessNew"/>
    <dgm:cxn modelId="{566CF0F3-A423-424C-9874-6A6870D4D380}" type="presOf" srcId="{86BC56B3-957F-4CB5-BE2B-59F1ECDBC4B8}" destId="{016BDC57-C22D-4606-B906-300F74BF5D2D}" srcOrd="0" destOrd="0" presId="urn:microsoft.com/office/officeart/2016/7/layout/RepeatingBendingProcessNew"/>
    <dgm:cxn modelId="{A35BCFF4-76C9-4696-9FCF-ED4CDDD8BEDA}" type="presOf" srcId="{6592A983-9199-4738-8422-D52083B91402}" destId="{44EEC782-F8AC-43D5-BD6E-2A9250BC60ED}" srcOrd="1" destOrd="0" presId="urn:microsoft.com/office/officeart/2016/7/layout/RepeatingBendingProcessNew"/>
    <dgm:cxn modelId="{7FA50FF8-FDED-47A2-A627-C0628139BB51}" type="presOf" srcId="{019C452B-2101-4657-9029-067B0AD0F3CC}" destId="{69E2C2CF-FE63-467A-9CE7-91DE0779C8DD}" srcOrd="0" destOrd="0" presId="urn:microsoft.com/office/officeart/2016/7/layout/RepeatingBendingProcessNew"/>
    <dgm:cxn modelId="{C88C45FC-7EF6-4594-8DF8-BC9BD324FF7E}" type="presOf" srcId="{BE726AC3-5667-46F3-8E98-1488E3AEFB0A}" destId="{D9522A2C-D808-4336-965C-76D58269F17E}" srcOrd="0" destOrd="0" presId="urn:microsoft.com/office/officeart/2016/7/layout/RepeatingBendingProcessNew"/>
    <dgm:cxn modelId="{245CC0FF-BC5F-426D-B3CD-FDF93D015021}" type="presOf" srcId="{3E36BD00-1F20-48CD-8D0E-A6061C640F9E}" destId="{A870CE36-E8EC-4EAC-B422-4772FD283496}" srcOrd="0" destOrd="0" presId="urn:microsoft.com/office/officeart/2016/7/layout/RepeatingBendingProcessNew"/>
    <dgm:cxn modelId="{B7F42CFC-E426-4E77-99E9-05875A02F76E}" type="presParOf" srcId="{9DF6AB8C-6C79-4272-B3D8-D90A05D1AC48}" destId="{AD7DAFF9-206D-45B2-9C29-047939350F2E}" srcOrd="0" destOrd="0" presId="urn:microsoft.com/office/officeart/2016/7/layout/RepeatingBendingProcessNew"/>
    <dgm:cxn modelId="{26E7DAF4-7656-4F2C-BD0D-DF9299F455E2}" type="presParOf" srcId="{9DF6AB8C-6C79-4272-B3D8-D90A05D1AC48}" destId="{BE50D866-4D99-444F-85C5-6026D108C980}" srcOrd="1" destOrd="0" presId="urn:microsoft.com/office/officeart/2016/7/layout/RepeatingBendingProcessNew"/>
    <dgm:cxn modelId="{EFC6DA0B-F79C-4997-B9CC-E2CBA89D93ED}" type="presParOf" srcId="{BE50D866-4D99-444F-85C5-6026D108C980}" destId="{2D2FC600-3C64-4BEB-BCAD-AAA43BA4E405}" srcOrd="0" destOrd="0" presId="urn:microsoft.com/office/officeart/2016/7/layout/RepeatingBendingProcessNew"/>
    <dgm:cxn modelId="{8DE6B9DF-F623-4D76-9E57-86089724DCC4}" type="presParOf" srcId="{9DF6AB8C-6C79-4272-B3D8-D90A05D1AC48}" destId="{F4655562-3FDA-427D-A2B7-DB9363A98825}" srcOrd="2" destOrd="0" presId="urn:microsoft.com/office/officeart/2016/7/layout/RepeatingBendingProcessNew"/>
    <dgm:cxn modelId="{6B5B664D-4D5C-4567-81E3-7EE4D6EDEC49}" type="presParOf" srcId="{9DF6AB8C-6C79-4272-B3D8-D90A05D1AC48}" destId="{0B914F3C-E2B8-4846-867F-CD231B474D9F}" srcOrd="3" destOrd="0" presId="urn:microsoft.com/office/officeart/2016/7/layout/RepeatingBendingProcessNew"/>
    <dgm:cxn modelId="{2B9B7A29-467C-4AD2-AAA7-D8B9CDCEAC1B}" type="presParOf" srcId="{0B914F3C-E2B8-4846-867F-CD231B474D9F}" destId="{6305B7EC-A027-4828-BAA0-C8C45C7D5D31}" srcOrd="0" destOrd="0" presId="urn:microsoft.com/office/officeart/2016/7/layout/RepeatingBendingProcessNew"/>
    <dgm:cxn modelId="{11268D8D-A3D2-4988-AA3F-8857B1C1FBE1}" type="presParOf" srcId="{9DF6AB8C-6C79-4272-B3D8-D90A05D1AC48}" destId="{386E1E34-9105-4CA2-BAF4-B0EB984712EE}" srcOrd="4" destOrd="0" presId="urn:microsoft.com/office/officeart/2016/7/layout/RepeatingBendingProcessNew"/>
    <dgm:cxn modelId="{DCF5D211-1BC1-45E2-9D94-460C13315A54}" type="presParOf" srcId="{9DF6AB8C-6C79-4272-B3D8-D90A05D1AC48}" destId="{180C4755-3237-4B7A-A1C9-E1B03781FE55}" srcOrd="5" destOrd="0" presId="urn:microsoft.com/office/officeart/2016/7/layout/RepeatingBendingProcessNew"/>
    <dgm:cxn modelId="{91C42E01-5CF9-4CE4-BA05-DC5A1427AB9C}" type="presParOf" srcId="{180C4755-3237-4B7A-A1C9-E1B03781FE55}" destId="{6083BEFA-3A26-42C3-8048-9BFBE4CDE0FD}" srcOrd="0" destOrd="0" presId="urn:microsoft.com/office/officeart/2016/7/layout/RepeatingBendingProcessNew"/>
    <dgm:cxn modelId="{E31A902F-95FF-472A-9CB5-2F405CD56445}" type="presParOf" srcId="{9DF6AB8C-6C79-4272-B3D8-D90A05D1AC48}" destId="{D856B09D-1E6E-4D2C-8D80-CC5F14449F6E}" srcOrd="6" destOrd="0" presId="urn:microsoft.com/office/officeart/2016/7/layout/RepeatingBendingProcessNew"/>
    <dgm:cxn modelId="{9DD90BE8-F3FC-4499-9ECA-876042D7B5A8}" type="presParOf" srcId="{9DF6AB8C-6C79-4272-B3D8-D90A05D1AC48}" destId="{2CF056F4-AF16-470D-BD95-FB49237A128E}" srcOrd="7" destOrd="0" presId="urn:microsoft.com/office/officeart/2016/7/layout/RepeatingBendingProcessNew"/>
    <dgm:cxn modelId="{C3FC3115-A44C-4783-8DE3-90ED897A58FC}" type="presParOf" srcId="{2CF056F4-AF16-470D-BD95-FB49237A128E}" destId="{56F5D861-BFE8-497A-946B-8D16D0F62E5E}" srcOrd="0" destOrd="0" presId="urn:microsoft.com/office/officeart/2016/7/layout/RepeatingBendingProcessNew"/>
    <dgm:cxn modelId="{1B9E6BFA-FD45-4285-9326-F1068606DCE2}" type="presParOf" srcId="{9DF6AB8C-6C79-4272-B3D8-D90A05D1AC48}" destId="{CDC95199-C705-42EC-B302-E9320DCC28E9}" srcOrd="8" destOrd="0" presId="urn:microsoft.com/office/officeart/2016/7/layout/RepeatingBendingProcessNew"/>
    <dgm:cxn modelId="{E381B040-8FFB-4A10-9559-45772692925D}" type="presParOf" srcId="{9DF6AB8C-6C79-4272-B3D8-D90A05D1AC48}" destId="{5E04B40E-682D-4C88-B058-57F6594646B4}" srcOrd="9" destOrd="0" presId="urn:microsoft.com/office/officeart/2016/7/layout/RepeatingBendingProcessNew"/>
    <dgm:cxn modelId="{4EBA4EB4-D6A9-431D-A13E-E92FFBEBB11D}" type="presParOf" srcId="{5E04B40E-682D-4C88-B058-57F6594646B4}" destId="{33011DC1-A23E-40F1-A565-7AD63F76EAAD}" srcOrd="0" destOrd="0" presId="urn:microsoft.com/office/officeart/2016/7/layout/RepeatingBendingProcessNew"/>
    <dgm:cxn modelId="{DE244646-AB3A-40C7-BE78-4BFF6072C4A1}" type="presParOf" srcId="{9DF6AB8C-6C79-4272-B3D8-D90A05D1AC48}" destId="{BBDDCE25-86DD-4773-A37E-6D8536BBA70E}" srcOrd="10" destOrd="0" presId="urn:microsoft.com/office/officeart/2016/7/layout/RepeatingBendingProcessNew"/>
    <dgm:cxn modelId="{70A6D222-05D8-480E-B653-B3014D1AEFB6}" type="presParOf" srcId="{9DF6AB8C-6C79-4272-B3D8-D90A05D1AC48}" destId="{CEAB8D37-D143-48A2-8262-C2B42DFC6A23}" srcOrd="11" destOrd="0" presId="urn:microsoft.com/office/officeart/2016/7/layout/RepeatingBendingProcessNew"/>
    <dgm:cxn modelId="{1189CF17-A595-4FA4-94BF-240CDB281A2C}" type="presParOf" srcId="{CEAB8D37-D143-48A2-8262-C2B42DFC6A23}" destId="{C4201646-094A-4172-9AB1-F9E404AFE8D2}" srcOrd="0" destOrd="0" presId="urn:microsoft.com/office/officeart/2016/7/layout/RepeatingBendingProcessNew"/>
    <dgm:cxn modelId="{D0E3A2A5-4E09-4419-8A6D-8EF31A3A4EC9}" type="presParOf" srcId="{9DF6AB8C-6C79-4272-B3D8-D90A05D1AC48}" destId="{5A501DC4-17B7-427F-B2AA-3561A9FEFA37}" srcOrd="12" destOrd="0" presId="urn:microsoft.com/office/officeart/2016/7/layout/RepeatingBendingProcessNew"/>
    <dgm:cxn modelId="{2AF6E43B-3EAE-45A9-82D3-6DE5EA8D1804}" type="presParOf" srcId="{9DF6AB8C-6C79-4272-B3D8-D90A05D1AC48}" destId="{C06BAAD0-17C2-4B36-9DAA-14F165AD1740}" srcOrd="13" destOrd="0" presId="urn:microsoft.com/office/officeart/2016/7/layout/RepeatingBendingProcessNew"/>
    <dgm:cxn modelId="{CD9D7871-0E1A-470A-9077-7AA0AB1CD61D}" type="presParOf" srcId="{C06BAAD0-17C2-4B36-9DAA-14F165AD1740}" destId="{5258FAEC-53D0-4CBC-A4D4-B08AC65E82B1}" srcOrd="0" destOrd="0" presId="urn:microsoft.com/office/officeart/2016/7/layout/RepeatingBendingProcessNew"/>
    <dgm:cxn modelId="{681C4DCE-6302-42BE-B671-E38E4E3045A8}" type="presParOf" srcId="{9DF6AB8C-6C79-4272-B3D8-D90A05D1AC48}" destId="{80513CF0-76F9-44DF-9831-40837BB82D13}" srcOrd="14" destOrd="0" presId="urn:microsoft.com/office/officeart/2016/7/layout/RepeatingBendingProcessNew"/>
    <dgm:cxn modelId="{40C2FAC1-9C71-4AD1-A299-332EC8A55952}" type="presParOf" srcId="{9DF6AB8C-6C79-4272-B3D8-D90A05D1AC48}" destId="{F880595C-796D-4B33-98CD-A7EE02DBF302}" srcOrd="15" destOrd="0" presId="urn:microsoft.com/office/officeart/2016/7/layout/RepeatingBendingProcessNew"/>
    <dgm:cxn modelId="{9F917EC6-575A-4C7B-8D86-173B017B7440}" type="presParOf" srcId="{F880595C-796D-4B33-98CD-A7EE02DBF302}" destId="{C878B13C-A551-4974-874E-9E34842A926D}" srcOrd="0" destOrd="0" presId="urn:microsoft.com/office/officeart/2016/7/layout/RepeatingBendingProcessNew"/>
    <dgm:cxn modelId="{0DB76D74-C95D-4673-A3DC-85AD357F34C2}" type="presParOf" srcId="{9DF6AB8C-6C79-4272-B3D8-D90A05D1AC48}" destId="{36AC73C9-CD6D-46CF-A421-7D039EF3265F}" srcOrd="16" destOrd="0" presId="urn:microsoft.com/office/officeart/2016/7/layout/RepeatingBendingProcessNew"/>
    <dgm:cxn modelId="{EC7AC704-5F51-43E8-858F-FD8654E47713}" type="presParOf" srcId="{9DF6AB8C-6C79-4272-B3D8-D90A05D1AC48}" destId="{D7CF0E54-B103-4E87-A223-29FE36989630}" srcOrd="17" destOrd="0" presId="urn:microsoft.com/office/officeart/2016/7/layout/RepeatingBendingProcessNew"/>
    <dgm:cxn modelId="{4D019BF1-19B7-4185-B25F-059A40FE810B}" type="presParOf" srcId="{D7CF0E54-B103-4E87-A223-29FE36989630}" destId="{4A97EFDD-B7CE-45CF-ABB3-2DFBFBA476FF}" srcOrd="0" destOrd="0" presId="urn:microsoft.com/office/officeart/2016/7/layout/RepeatingBendingProcessNew"/>
    <dgm:cxn modelId="{31B99F1A-AD9C-4E51-8128-58897E04D0A7}" type="presParOf" srcId="{9DF6AB8C-6C79-4272-B3D8-D90A05D1AC48}" destId="{69E2C2CF-FE63-467A-9CE7-91DE0779C8DD}" srcOrd="18" destOrd="0" presId="urn:microsoft.com/office/officeart/2016/7/layout/RepeatingBendingProcessNew"/>
    <dgm:cxn modelId="{020FA7B5-3CB6-4AC0-9811-C984F280D5CF}" type="presParOf" srcId="{9DF6AB8C-6C79-4272-B3D8-D90A05D1AC48}" destId="{D9522A2C-D808-4336-965C-76D58269F17E}" srcOrd="19" destOrd="0" presId="urn:microsoft.com/office/officeart/2016/7/layout/RepeatingBendingProcessNew"/>
    <dgm:cxn modelId="{A56AA7AA-24BD-434F-8D1F-FE1CBC977BCD}" type="presParOf" srcId="{D9522A2C-D808-4336-965C-76D58269F17E}" destId="{FCF397BF-ADEF-4BF6-836E-68BDBCB09BAD}" srcOrd="0" destOrd="0" presId="urn:microsoft.com/office/officeart/2016/7/layout/RepeatingBendingProcessNew"/>
    <dgm:cxn modelId="{1582461E-EC19-4FEA-9EAF-BD89D2783EA7}" type="presParOf" srcId="{9DF6AB8C-6C79-4272-B3D8-D90A05D1AC48}" destId="{8D64FF38-2F70-4E0D-826B-F3A2975097B4}" srcOrd="20" destOrd="0" presId="urn:microsoft.com/office/officeart/2016/7/layout/RepeatingBendingProcessNew"/>
    <dgm:cxn modelId="{CAF59D17-0801-407F-BDCE-F43A707866B8}" type="presParOf" srcId="{9DF6AB8C-6C79-4272-B3D8-D90A05D1AC48}" destId="{271BC73D-263B-4305-A24B-5D7E56D2628D}" srcOrd="21" destOrd="0" presId="urn:microsoft.com/office/officeart/2016/7/layout/RepeatingBendingProcessNew"/>
    <dgm:cxn modelId="{5225933B-D1FE-4564-8289-E30F014EA768}" type="presParOf" srcId="{271BC73D-263B-4305-A24B-5D7E56D2628D}" destId="{06290711-FF52-4E1F-83C1-526F9704CD24}" srcOrd="0" destOrd="0" presId="urn:microsoft.com/office/officeart/2016/7/layout/RepeatingBendingProcessNew"/>
    <dgm:cxn modelId="{5FBFD4FB-469F-4D9E-BC10-4D1EDC07C9FB}" type="presParOf" srcId="{9DF6AB8C-6C79-4272-B3D8-D90A05D1AC48}" destId="{697C7635-F78B-4BC0-806A-635F70EBD0DF}" srcOrd="22" destOrd="0" presId="urn:microsoft.com/office/officeart/2016/7/layout/RepeatingBendingProcessNew"/>
    <dgm:cxn modelId="{09C160C5-2D86-4DCC-9BF1-848DEB3E228C}" type="presParOf" srcId="{9DF6AB8C-6C79-4272-B3D8-D90A05D1AC48}" destId="{B528F2E3-FFAA-41DF-803C-BB48984B7CB8}" srcOrd="23" destOrd="0" presId="urn:microsoft.com/office/officeart/2016/7/layout/RepeatingBendingProcessNew"/>
    <dgm:cxn modelId="{8ED6EDE2-8ADD-457D-901A-2D755D56ACF8}" type="presParOf" srcId="{B528F2E3-FFAA-41DF-803C-BB48984B7CB8}" destId="{B87A3F63-49C2-4942-851A-D1C26845250A}" srcOrd="0" destOrd="0" presId="urn:microsoft.com/office/officeart/2016/7/layout/RepeatingBendingProcessNew"/>
    <dgm:cxn modelId="{D4441551-0059-4207-B156-51CE117D680B}" type="presParOf" srcId="{9DF6AB8C-6C79-4272-B3D8-D90A05D1AC48}" destId="{9015492D-F66A-4991-80B4-E69C9D0D255E}" srcOrd="24" destOrd="0" presId="urn:microsoft.com/office/officeart/2016/7/layout/RepeatingBendingProcessNew"/>
    <dgm:cxn modelId="{1683D83F-6D74-47A7-8B63-C81497FE9B5D}" type="presParOf" srcId="{9DF6AB8C-6C79-4272-B3D8-D90A05D1AC48}" destId="{B3B21800-EE79-4922-9020-6CAB4AEF1D94}" srcOrd="25" destOrd="0" presId="urn:microsoft.com/office/officeart/2016/7/layout/RepeatingBendingProcessNew"/>
    <dgm:cxn modelId="{2B8E5C6E-3B44-4483-A4ED-FE51C4CA6F55}" type="presParOf" srcId="{B3B21800-EE79-4922-9020-6CAB4AEF1D94}" destId="{44EEC782-F8AC-43D5-BD6E-2A9250BC60ED}" srcOrd="0" destOrd="0" presId="urn:microsoft.com/office/officeart/2016/7/layout/RepeatingBendingProcessNew"/>
    <dgm:cxn modelId="{24FAF25F-1DC0-4C0B-A2C4-F27972D2535D}" type="presParOf" srcId="{9DF6AB8C-6C79-4272-B3D8-D90A05D1AC48}" destId="{134DFC59-D032-4FDD-9184-3B540630AA98}" srcOrd="26" destOrd="0" presId="urn:microsoft.com/office/officeart/2016/7/layout/RepeatingBendingProcessNew"/>
    <dgm:cxn modelId="{0FADFB55-309E-4F28-890E-40BF2C56F587}" type="presParOf" srcId="{9DF6AB8C-6C79-4272-B3D8-D90A05D1AC48}" destId="{C68A0451-7FCD-411F-8149-DD60392EE107}" srcOrd="27" destOrd="0" presId="urn:microsoft.com/office/officeart/2016/7/layout/RepeatingBendingProcessNew"/>
    <dgm:cxn modelId="{9CF8EF72-D1D4-4D01-8AE1-B16DA5EE240F}" type="presParOf" srcId="{C68A0451-7FCD-411F-8149-DD60392EE107}" destId="{93B84129-24E8-4CB1-BFE2-375180A96C76}" srcOrd="0" destOrd="0" presId="urn:microsoft.com/office/officeart/2016/7/layout/RepeatingBendingProcessNew"/>
    <dgm:cxn modelId="{B01E3902-1997-409F-9672-2901FBE42692}" type="presParOf" srcId="{9DF6AB8C-6C79-4272-B3D8-D90A05D1AC48}" destId="{7B81E0A8-A13C-4A86-B3D8-77973BF1AAFD}" srcOrd="28" destOrd="0" presId="urn:microsoft.com/office/officeart/2016/7/layout/RepeatingBendingProcessNew"/>
    <dgm:cxn modelId="{A94DDED0-3D2B-4677-A0F0-863BA94BD123}" type="presParOf" srcId="{9DF6AB8C-6C79-4272-B3D8-D90A05D1AC48}" destId="{81061BC2-52B6-42DA-8777-53F9CF196697}" srcOrd="29" destOrd="0" presId="urn:microsoft.com/office/officeart/2016/7/layout/RepeatingBendingProcessNew"/>
    <dgm:cxn modelId="{C03C7507-32B6-480F-96A4-63C44E760E86}" type="presParOf" srcId="{81061BC2-52B6-42DA-8777-53F9CF196697}" destId="{92E712A9-6C9F-4702-9223-4562B8BB7798}" srcOrd="0" destOrd="0" presId="urn:microsoft.com/office/officeart/2016/7/layout/RepeatingBendingProcessNew"/>
    <dgm:cxn modelId="{3BA7EC9B-8D8B-445D-82B4-BFE5A242A5CE}" type="presParOf" srcId="{9DF6AB8C-6C79-4272-B3D8-D90A05D1AC48}" destId="{BE1233D6-646A-48F0-83E5-A1A401976329}" srcOrd="30" destOrd="0" presId="urn:microsoft.com/office/officeart/2016/7/layout/RepeatingBendingProcessNew"/>
    <dgm:cxn modelId="{D317C7B7-5DF8-4256-981A-7C1045ACDEA5}" type="presParOf" srcId="{9DF6AB8C-6C79-4272-B3D8-D90A05D1AC48}" destId="{1B4354F9-8F63-4DEE-9DB4-73C8B03FBEDE}" srcOrd="31" destOrd="0" presId="urn:microsoft.com/office/officeart/2016/7/layout/RepeatingBendingProcessNew"/>
    <dgm:cxn modelId="{DE29973C-9626-4A0B-B5E5-F2AC5308CC27}" type="presParOf" srcId="{1B4354F9-8F63-4DEE-9DB4-73C8B03FBEDE}" destId="{3F266803-FAE7-4132-9F60-F06985562AD5}" srcOrd="0" destOrd="0" presId="urn:microsoft.com/office/officeart/2016/7/layout/RepeatingBendingProcessNew"/>
    <dgm:cxn modelId="{CC7DAC5D-C2F8-4A45-8932-1F867557C542}" type="presParOf" srcId="{9DF6AB8C-6C79-4272-B3D8-D90A05D1AC48}" destId="{EAE5DD8C-D3E5-431D-B267-4C7C1CF204BB}" srcOrd="32" destOrd="0" presId="urn:microsoft.com/office/officeart/2016/7/layout/RepeatingBendingProcessNew"/>
    <dgm:cxn modelId="{68E68D7B-4E3F-4254-BA41-285E22920B0E}" type="presParOf" srcId="{9DF6AB8C-6C79-4272-B3D8-D90A05D1AC48}" destId="{4B6B9C70-A5A0-4AF7-8922-3B5654BB0B2B}" srcOrd="33" destOrd="0" presId="urn:microsoft.com/office/officeart/2016/7/layout/RepeatingBendingProcessNew"/>
    <dgm:cxn modelId="{D7FB329B-4376-45D8-A70F-AF9F71CBB3DF}" type="presParOf" srcId="{4B6B9C70-A5A0-4AF7-8922-3B5654BB0B2B}" destId="{423FD200-52BC-405C-9CC8-4803C3FB9F2D}" srcOrd="0" destOrd="0" presId="urn:microsoft.com/office/officeart/2016/7/layout/RepeatingBendingProcessNew"/>
    <dgm:cxn modelId="{49DCFE58-B0CB-4580-B898-5E0502C89F52}" type="presParOf" srcId="{9DF6AB8C-6C79-4272-B3D8-D90A05D1AC48}" destId="{A870CE36-E8EC-4EAC-B422-4772FD283496}" srcOrd="34" destOrd="0" presId="urn:microsoft.com/office/officeart/2016/7/layout/RepeatingBendingProcessNew"/>
    <dgm:cxn modelId="{2EC0CE7A-A55C-405D-B626-681452E52ABC}" type="presParOf" srcId="{9DF6AB8C-6C79-4272-B3D8-D90A05D1AC48}" destId="{016BDC57-C22D-4606-B906-300F74BF5D2D}" srcOrd="35" destOrd="0" presId="urn:microsoft.com/office/officeart/2016/7/layout/RepeatingBendingProcessNew"/>
    <dgm:cxn modelId="{9209DA82-B41F-4DAB-9713-893DCE72282F}" type="presParOf" srcId="{016BDC57-C22D-4606-B906-300F74BF5D2D}" destId="{7831FDEA-734F-4B37-AAE1-D613534E4FBE}" srcOrd="0" destOrd="0" presId="urn:microsoft.com/office/officeart/2016/7/layout/RepeatingBendingProcessNew"/>
    <dgm:cxn modelId="{52C91F76-8152-4343-BCF2-81E405AAAEC9}" type="presParOf" srcId="{9DF6AB8C-6C79-4272-B3D8-D90A05D1AC48}" destId="{9154B7EE-72EF-4B11-87A9-122595285413}" srcOrd="3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B5A8B67-16F8-45E7-A5CA-A9DD8BC8698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9518E5D-F6A6-40BB-8038-A331B981BF6D}">
      <dgm:prSet/>
      <dgm:spPr/>
      <dgm:t>
        <a:bodyPr/>
        <a:lstStyle/>
        <a:p>
          <a:r>
            <a:rPr lang="en-US" b="1" dirty="0"/>
            <a:t>8.2.3 Reporting to regulatory authorities (Procedure)</a:t>
          </a:r>
          <a:endParaRPr lang="en-US" dirty="0"/>
        </a:p>
      </dgm:t>
    </dgm:pt>
    <dgm:pt modelId="{7145789D-52EC-4A8B-B4A8-AA5D16F45662}" type="parTrans" cxnId="{49B1711C-4922-4056-9C4E-9E9CD4AAC117}">
      <dgm:prSet/>
      <dgm:spPr/>
      <dgm:t>
        <a:bodyPr/>
        <a:lstStyle/>
        <a:p>
          <a:endParaRPr lang="en-US"/>
        </a:p>
      </dgm:t>
    </dgm:pt>
    <dgm:pt modelId="{8C36002C-C69F-4A61-802C-FFACE6920D51}" type="sibTrans" cxnId="{49B1711C-4922-4056-9C4E-9E9CD4AAC117}">
      <dgm:prSet/>
      <dgm:spPr/>
      <dgm:t>
        <a:bodyPr/>
        <a:lstStyle/>
        <a:p>
          <a:endParaRPr lang="en-US"/>
        </a:p>
      </dgm:t>
    </dgm:pt>
    <dgm:pt modelId="{B91C7C57-01E4-459D-8766-A94B879FF6E4}">
      <dgm:prSet/>
      <dgm:spPr/>
      <dgm:t>
        <a:bodyPr/>
        <a:lstStyle/>
        <a:p>
          <a:r>
            <a:rPr lang="en-US"/>
            <a:t>Olumsuz bir olayın raporlama kriterlerini karşılayan şikayetleri onaylayıcı kuruluşlara bildirmek veya bir olumsuz olay şikayetinin alınmasının ardından uyarı bildirimi (advisory notice) yayınlamak için prosedür(ler) oluşturulmalıdır.</a:t>
          </a:r>
        </a:p>
      </dgm:t>
    </dgm:pt>
    <dgm:pt modelId="{97A339BF-7D1F-4844-AE48-726D1571783D}" type="parTrans" cxnId="{4C8A2854-84AF-4BAE-A360-749FD7D85701}">
      <dgm:prSet/>
      <dgm:spPr/>
      <dgm:t>
        <a:bodyPr/>
        <a:lstStyle/>
        <a:p>
          <a:endParaRPr lang="en-US"/>
        </a:p>
      </dgm:t>
    </dgm:pt>
    <dgm:pt modelId="{102C33DA-7A72-4820-915E-1D3E9876AD9C}" type="sibTrans" cxnId="{4C8A2854-84AF-4BAE-A360-749FD7D85701}">
      <dgm:prSet/>
      <dgm:spPr/>
      <dgm:t>
        <a:bodyPr/>
        <a:lstStyle/>
        <a:p>
          <a:endParaRPr lang="en-US"/>
        </a:p>
      </dgm:t>
    </dgm:pt>
    <dgm:pt modelId="{8951C0A5-6BFD-47DE-AB73-163B3F545656}" type="pres">
      <dgm:prSet presAssocID="{3B5A8B67-16F8-45E7-A5CA-A9DD8BC8698D}" presName="Name0" presStyleCnt="0">
        <dgm:presLayoutVars>
          <dgm:dir/>
          <dgm:animLvl val="lvl"/>
          <dgm:resizeHandles val="exact"/>
        </dgm:presLayoutVars>
      </dgm:prSet>
      <dgm:spPr/>
    </dgm:pt>
    <dgm:pt modelId="{29697105-713B-46CF-A85B-1ADBD9D5E0C6}" type="pres">
      <dgm:prSet presAssocID="{B91C7C57-01E4-459D-8766-A94B879FF6E4}" presName="boxAndChildren" presStyleCnt="0"/>
      <dgm:spPr/>
    </dgm:pt>
    <dgm:pt modelId="{9126C3FC-5197-49E1-B6EC-62953CB47A8F}" type="pres">
      <dgm:prSet presAssocID="{B91C7C57-01E4-459D-8766-A94B879FF6E4}" presName="parentTextBox" presStyleLbl="node1" presStyleIdx="0" presStyleCnt="2"/>
      <dgm:spPr/>
    </dgm:pt>
    <dgm:pt modelId="{CCC367A8-E084-4B54-BE15-75381BE26852}" type="pres">
      <dgm:prSet presAssocID="{8C36002C-C69F-4A61-802C-FFACE6920D51}" presName="sp" presStyleCnt="0"/>
      <dgm:spPr/>
    </dgm:pt>
    <dgm:pt modelId="{BE1D3EFD-A380-4C9C-AA6E-1506823B5FF4}" type="pres">
      <dgm:prSet presAssocID="{99518E5D-F6A6-40BB-8038-A331B981BF6D}" presName="arrowAndChildren" presStyleCnt="0"/>
      <dgm:spPr/>
    </dgm:pt>
    <dgm:pt modelId="{CA0AD5B2-85D8-4A84-B1C1-412A9A41D973}" type="pres">
      <dgm:prSet presAssocID="{99518E5D-F6A6-40BB-8038-A331B981BF6D}" presName="parentTextArrow" presStyleLbl="node1" presStyleIdx="1" presStyleCnt="2"/>
      <dgm:spPr/>
    </dgm:pt>
  </dgm:ptLst>
  <dgm:cxnLst>
    <dgm:cxn modelId="{C6868B08-57B2-4582-B76A-61FD782A2B93}" type="presOf" srcId="{3B5A8B67-16F8-45E7-A5CA-A9DD8BC8698D}" destId="{8951C0A5-6BFD-47DE-AB73-163B3F545656}" srcOrd="0" destOrd="0" presId="urn:microsoft.com/office/officeart/2005/8/layout/process4"/>
    <dgm:cxn modelId="{EA42351C-20DB-44B8-B31A-36DE01072FDF}" type="presOf" srcId="{B91C7C57-01E4-459D-8766-A94B879FF6E4}" destId="{9126C3FC-5197-49E1-B6EC-62953CB47A8F}" srcOrd="0" destOrd="0" presId="urn:microsoft.com/office/officeart/2005/8/layout/process4"/>
    <dgm:cxn modelId="{49B1711C-4922-4056-9C4E-9E9CD4AAC117}" srcId="{3B5A8B67-16F8-45E7-A5CA-A9DD8BC8698D}" destId="{99518E5D-F6A6-40BB-8038-A331B981BF6D}" srcOrd="0" destOrd="0" parTransId="{7145789D-52EC-4A8B-B4A8-AA5D16F45662}" sibTransId="{8C36002C-C69F-4A61-802C-FFACE6920D51}"/>
    <dgm:cxn modelId="{4C8A2854-84AF-4BAE-A360-749FD7D85701}" srcId="{3B5A8B67-16F8-45E7-A5CA-A9DD8BC8698D}" destId="{B91C7C57-01E4-459D-8766-A94B879FF6E4}" srcOrd="1" destOrd="0" parTransId="{97A339BF-7D1F-4844-AE48-726D1571783D}" sibTransId="{102C33DA-7A72-4820-915E-1D3E9876AD9C}"/>
    <dgm:cxn modelId="{0EA1C1B1-EF44-4ED4-A4C8-268D2D368DE8}" type="presOf" srcId="{99518E5D-F6A6-40BB-8038-A331B981BF6D}" destId="{CA0AD5B2-85D8-4A84-B1C1-412A9A41D973}" srcOrd="0" destOrd="0" presId="urn:microsoft.com/office/officeart/2005/8/layout/process4"/>
    <dgm:cxn modelId="{A6E8F01F-913C-4100-8124-7E26BE5BF01D}" type="presParOf" srcId="{8951C0A5-6BFD-47DE-AB73-163B3F545656}" destId="{29697105-713B-46CF-A85B-1ADBD9D5E0C6}" srcOrd="0" destOrd="0" presId="urn:microsoft.com/office/officeart/2005/8/layout/process4"/>
    <dgm:cxn modelId="{C7FF627B-E2EB-4119-BCB9-1E3EF166B95D}" type="presParOf" srcId="{29697105-713B-46CF-A85B-1ADBD9D5E0C6}" destId="{9126C3FC-5197-49E1-B6EC-62953CB47A8F}" srcOrd="0" destOrd="0" presId="urn:microsoft.com/office/officeart/2005/8/layout/process4"/>
    <dgm:cxn modelId="{F9319448-1A7F-435C-B1CC-42F42AE0FE53}" type="presParOf" srcId="{8951C0A5-6BFD-47DE-AB73-163B3F545656}" destId="{CCC367A8-E084-4B54-BE15-75381BE26852}" srcOrd="1" destOrd="0" presId="urn:microsoft.com/office/officeart/2005/8/layout/process4"/>
    <dgm:cxn modelId="{D9C4912C-8376-419F-9009-5CDE308904BC}" type="presParOf" srcId="{8951C0A5-6BFD-47DE-AB73-163B3F545656}" destId="{BE1D3EFD-A380-4C9C-AA6E-1506823B5FF4}" srcOrd="2" destOrd="0" presId="urn:microsoft.com/office/officeart/2005/8/layout/process4"/>
    <dgm:cxn modelId="{3AAF6EB7-E407-4A92-9B3D-53CB7F201302}" type="presParOf" srcId="{BE1D3EFD-A380-4C9C-AA6E-1506823B5FF4}" destId="{CA0AD5B2-85D8-4A84-B1C1-412A9A41D97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AB077DC-42E0-4629-AD53-8143E1DACB3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D8001E3-32F1-4601-81D0-97CF1227272B}">
      <dgm:prSet/>
      <dgm:spPr/>
      <dgm:t>
        <a:bodyPr/>
        <a:lstStyle/>
        <a:p>
          <a:r>
            <a:rPr lang="en-US"/>
            <a:t>Uygunsuz ürünlerin kontrolü prosedürü.</a:t>
          </a:r>
        </a:p>
      </dgm:t>
    </dgm:pt>
    <dgm:pt modelId="{B36251C5-1CCD-4801-8CDF-07A44C467BB2}" type="parTrans" cxnId="{36AD8FB2-683E-47D4-9FF9-1CAB6B52D713}">
      <dgm:prSet/>
      <dgm:spPr/>
      <dgm:t>
        <a:bodyPr/>
        <a:lstStyle/>
        <a:p>
          <a:endParaRPr lang="en-US"/>
        </a:p>
      </dgm:t>
    </dgm:pt>
    <dgm:pt modelId="{98234E7B-CF5C-4F69-9ED1-1B25570DA013}" type="sibTrans" cxnId="{36AD8FB2-683E-47D4-9FF9-1CAB6B52D713}">
      <dgm:prSet/>
      <dgm:spPr/>
      <dgm:t>
        <a:bodyPr/>
        <a:lstStyle/>
        <a:p>
          <a:endParaRPr lang="en-US"/>
        </a:p>
      </dgm:t>
    </dgm:pt>
    <dgm:pt modelId="{7EC5265C-F32B-430E-8935-458360105B05}">
      <dgm:prSet/>
      <dgm:spPr/>
      <dgm:t>
        <a:bodyPr/>
        <a:lstStyle/>
        <a:p>
          <a:r>
            <a:rPr lang="en-US"/>
            <a:t>Uygunsuzlukların tanımlanması, uygunsuz ürünlerin teslim edilmeden önce ya da sonra fark edilmesi sürecinin kontrolünü, yürütülmesini sağlayan </a:t>
          </a:r>
          <a:r>
            <a:rPr lang="en-US" b="1"/>
            <a:t>prosedür</a:t>
          </a:r>
          <a:r>
            <a:rPr lang="en-US"/>
            <a:t>. </a:t>
          </a:r>
        </a:p>
      </dgm:t>
    </dgm:pt>
    <dgm:pt modelId="{3D2C4A10-CC13-466D-887C-57459987E72F}" type="parTrans" cxnId="{6FF03B49-73BC-482D-8F74-59C7792E5545}">
      <dgm:prSet/>
      <dgm:spPr/>
      <dgm:t>
        <a:bodyPr/>
        <a:lstStyle/>
        <a:p>
          <a:endParaRPr lang="en-US"/>
        </a:p>
      </dgm:t>
    </dgm:pt>
    <dgm:pt modelId="{12DB1FCD-57E2-49DB-9C83-C68A434F4DB3}" type="sibTrans" cxnId="{6FF03B49-73BC-482D-8F74-59C7792E5545}">
      <dgm:prSet/>
      <dgm:spPr/>
      <dgm:t>
        <a:bodyPr/>
        <a:lstStyle/>
        <a:p>
          <a:endParaRPr lang="en-US"/>
        </a:p>
      </dgm:t>
    </dgm:pt>
    <dgm:pt modelId="{51A806AB-2B18-40AA-9BF2-AB9828DF82E4}" type="pres">
      <dgm:prSet presAssocID="{EAB077DC-42E0-4629-AD53-8143E1DACB30}" presName="linear" presStyleCnt="0">
        <dgm:presLayoutVars>
          <dgm:animLvl val="lvl"/>
          <dgm:resizeHandles val="exact"/>
        </dgm:presLayoutVars>
      </dgm:prSet>
      <dgm:spPr/>
    </dgm:pt>
    <dgm:pt modelId="{EFEAE014-5F64-4725-B4BA-DCE53D43C304}" type="pres">
      <dgm:prSet presAssocID="{8D8001E3-32F1-4601-81D0-97CF1227272B}" presName="parentText" presStyleLbl="node1" presStyleIdx="0" presStyleCnt="2">
        <dgm:presLayoutVars>
          <dgm:chMax val="0"/>
          <dgm:bulletEnabled val="1"/>
        </dgm:presLayoutVars>
      </dgm:prSet>
      <dgm:spPr/>
    </dgm:pt>
    <dgm:pt modelId="{86F657C6-0784-45E7-8CCB-3C4CEFAFB232}" type="pres">
      <dgm:prSet presAssocID="{98234E7B-CF5C-4F69-9ED1-1B25570DA013}" presName="spacer" presStyleCnt="0"/>
      <dgm:spPr/>
    </dgm:pt>
    <dgm:pt modelId="{9FBB52A1-EE83-4155-9E47-96CC844C5FC0}" type="pres">
      <dgm:prSet presAssocID="{7EC5265C-F32B-430E-8935-458360105B05}" presName="parentText" presStyleLbl="node1" presStyleIdx="1" presStyleCnt="2">
        <dgm:presLayoutVars>
          <dgm:chMax val="0"/>
          <dgm:bulletEnabled val="1"/>
        </dgm:presLayoutVars>
      </dgm:prSet>
      <dgm:spPr/>
    </dgm:pt>
  </dgm:ptLst>
  <dgm:cxnLst>
    <dgm:cxn modelId="{72BD8607-379F-448C-AD18-84D21F72E77E}" type="presOf" srcId="{8D8001E3-32F1-4601-81D0-97CF1227272B}" destId="{EFEAE014-5F64-4725-B4BA-DCE53D43C304}" srcOrd="0" destOrd="0" presId="urn:microsoft.com/office/officeart/2005/8/layout/vList2"/>
    <dgm:cxn modelId="{6FF03B49-73BC-482D-8F74-59C7792E5545}" srcId="{EAB077DC-42E0-4629-AD53-8143E1DACB30}" destId="{7EC5265C-F32B-430E-8935-458360105B05}" srcOrd="1" destOrd="0" parTransId="{3D2C4A10-CC13-466D-887C-57459987E72F}" sibTransId="{12DB1FCD-57E2-49DB-9C83-C68A434F4DB3}"/>
    <dgm:cxn modelId="{3D6D4B7A-1CFD-44A8-BA39-02E3F0C0329E}" type="presOf" srcId="{7EC5265C-F32B-430E-8935-458360105B05}" destId="{9FBB52A1-EE83-4155-9E47-96CC844C5FC0}" srcOrd="0" destOrd="0" presId="urn:microsoft.com/office/officeart/2005/8/layout/vList2"/>
    <dgm:cxn modelId="{BA69BCA9-AD26-4E2B-BA43-F31B5AD72580}" type="presOf" srcId="{EAB077DC-42E0-4629-AD53-8143E1DACB30}" destId="{51A806AB-2B18-40AA-9BF2-AB9828DF82E4}" srcOrd="0" destOrd="0" presId="urn:microsoft.com/office/officeart/2005/8/layout/vList2"/>
    <dgm:cxn modelId="{36AD8FB2-683E-47D4-9FF9-1CAB6B52D713}" srcId="{EAB077DC-42E0-4629-AD53-8143E1DACB30}" destId="{8D8001E3-32F1-4601-81D0-97CF1227272B}" srcOrd="0" destOrd="0" parTransId="{B36251C5-1CCD-4801-8CDF-07A44C467BB2}" sibTransId="{98234E7B-CF5C-4F69-9ED1-1B25570DA013}"/>
    <dgm:cxn modelId="{C7A0AFDC-126C-4394-A53C-5F53B5FCC86E}" type="presParOf" srcId="{51A806AB-2B18-40AA-9BF2-AB9828DF82E4}" destId="{EFEAE014-5F64-4725-B4BA-DCE53D43C304}" srcOrd="0" destOrd="0" presId="urn:microsoft.com/office/officeart/2005/8/layout/vList2"/>
    <dgm:cxn modelId="{F036BC02-DA9E-4A0E-8857-11AD9CD63AE9}" type="presParOf" srcId="{51A806AB-2B18-40AA-9BF2-AB9828DF82E4}" destId="{86F657C6-0784-45E7-8CCB-3C4CEFAFB232}" srcOrd="1" destOrd="0" presId="urn:microsoft.com/office/officeart/2005/8/layout/vList2"/>
    <dgm:cxn modelId="{0567F55C-CCA6-4273-978B-D49E6754CD7B}" type="presParOf" srcId="{51A806AB-2B18-40AA-9BF2-AB9828DF82E4}" destId="{9FBB52A1-EE83-4155-9E47-96CC844C5FC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4A8DA7D-ABDA-4206-962A-5CBFD03D8EA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D56F44E-3F0E-4034-B026-5B9162D2D046}">
      <dgm:prSet/>
      <dgm:spPr/>
      <dgm:t>
        <a:bodyPr/>
        <a:lstStyle/>
        <a:p>
          <a:r>
            <a:rPr lang="en-US"/>
            <a:t>Önleyici faaliyet aşamaları:</a:t>
          </a:r>
        </a:p>
      </dgm:t>
    </dgm:pt>
    <dgm:pt modelId="{2C34BDC5-1FC2-4944-A1C5-D780B331D059}" type="parTrans" cxnId="{75242817-0329-4E5A-AE85-240DA86F0DC4}">
      <dgm:prSet/>
      <dgm:spPr/>
      <dgm:t>
        <a:bodyPr/>
        <a:lstStyle/>
        <a:p>
          <a:endParaRPr lang="en-US"/>
        </a:p>
      </dgm:t>
    </dgm:pt>
    <dgm:pt modelId="{B38F115A-6F9E-4107-8006-DE3C263DD342}" type="sibTrans" cxnId="{75242817-0329-4E5A-AE85-240DA86F0DC4}">
      <dgm:prSet/>
      <dgm:spPr/>
      <dgm:t>
        <a:bodyPr/>
        <a:lstStyle/>
        <a:p>
          <a:endParaRPr lang="en-US"/>
        </a:p>
      </dgm:t>
    </dgm:pt>
    <dgm:pt modelId="{6DFF64B6-D4FA-4406-ABD2-B88840185670}">
      <dgm:prSet/>
      <dgm:spPr/>
      <dgm:t>
        <a:bodyPr/>
        <a:lstStyle/>
        <a:p>
          <a:r>
            <a:rPr lang="en-US"/>
            <a:t>a) potansiyel uygunsuzlukların ve bunların nedenlerinin belirlenmesi;</a:t>
          </a:r>
        </a:p>
      </dgm:t>
    </dgm:pt>
    <dgm:pt modelId="{140E2E07-D70E-44A0-BC3D-3FB7B12B9B1B}" type="parTrans" cxnId="{88B22912-E0B7-4619-938C-42EC0733C230}">
      <dgm:prSet/>
      <dgm:spPr/>
      <dgm:t>
        <a:bodyPr/>
        <a:lstStyle/>
        <a:p>
          <a:endParaRPr lang="en-US"/>
        </a:p>
      </dgm:t>
    </dgm:pt>
    <dgm:pt modelId="{B3B63479-14CB-4C28-ADAF-08FBCCB90E92}" type="sibTrans" cxnId="{88B22912-E0B7-4619-938C-42EC0733C230}">
      <dgm:prSet/>
      <dgm:spPr/>
      <dgm:t>
        <a:bodyPr/>
        <a:lstStyle/>
        <a:p>
          <a:endParaRPr lang="en-US"/>
        </a:p>
      </dgm:t>
    </dgm:pt>
    <dgm:pt modelId="{8152F9FD-714E-4FE7-BA71-D7656C7C8110}">
      <dgm:prSet/>
      <dgm:spPr/>
      <dgm:t>
        <a:bodyPr/>
        <a:lstStyle/>
        <a:p>
          <a:r>
            <a:rPr lang="en-US"/>
            <a:t>b) uygunsuzlukların oluşmasını önlemek için faaliyet ihtiyacının değerlendirilmesi;</a:t>
          </a:r>
        </a:p>
      </dgm:t>
    </dgm:pt>
    <dgm:pt modelId="{55CC8311-3F7E-4E92-9AE0-6AEE665DD330}" type="parTrans" cxnId="{373253E9-A5A2-4E96-8A2B-6E28DC4AAB59}">
      <dgm:prSet/>
      <dgm:spPr/>
      <dgm:t>
        <a:bodyPr/>
        <a:lstStyle/>
        <a:p>
          <a:endParaRPr lang="en-US"/>
        </a:p>
      </dgm:t>
    </dgm:pt>
    <dgm:pt modelId="{6E6920F6-6141-422A-9C74-4E8A38383C1C}" type="sibTrans" cxnId="{373253E9-A5A2-4E96-8A2B-6E28DC4AAB59}">
      <dgm:prSet/>
      <dgm:spPr/>
      <dgm:t>
        <a:bodyPr/>
        <a:lstStyle/>
        <a:p>
          <a:endParaRPr lang="en-US"/>
        </a:p>
      </dgm:t>
    </dgm:pt>
    <dgm:pt modelId="{3DB6A41D-C49D-4C8F-B92F-1FEA113407A0}">
      <dgm:prSet/>
      <dgm:spPr/>
      <dgm:t>
        <a:bodyPr/>
        <a:lstStyle/>
        <a:p>
          <a:r>
            <a:rPr lang="en-US"/>
            <a:t>c) gerekli faaliyeti planlamak ve belgelemek ve bunları uygulamak ve dokümanların güncel tutulması</a:t>
          </a:r>
        </a:p>
      </dgm:t>
    </dgm:pt>
    <dgm:pt modelId="{451CF24A-DA2E-4BE4-94CE-00533EB4A7CA}" type="parTrans" cxnId="{B18D6624-25B6-47E3-B21D-DC3B5B2E7CB7}">
      <dgm:prSet/>
      <dgm:spPr/>
      <dgm:t>
        <a:bodyPr/>
        <a:lstStyle/>
        <a:p>
          <a:endParaRPr lang="en-US"/>
        </a:p>
      </dgm:t>
    </dgm:pt>
    <dgm:pt modelId="{09D3D611-5D6F-4473-9AD3-CF54A58ED7BC}" type="sibTrans" cxnId="{B18D6624-25B6-47E3-B21D-DC3B5B2E7CB7}">
      <dgm:prSet/>
      <dgm:spPr/>
      <dgm:t>
        <a:bodyPr/>
        <a:lstStyle/>
        <a:p>
          <a:endParaRPr lang="en-US"/>
        </a:p>
      </dgm:t>
    </dgm:pt>
    <dgm:pt modelId="{5B1A1BEB-9E87-49E2-BC20-7EBB17E3BF3D}">
      <dgm:prSet/>
      <dgm:spPr/>
      <dgm:t>
        <a:bodyPr/>
        <a:lstStyle/>
        <a:p>
          <a:r>
            <a:rPr lang="en-US"/>
            <a:t>d) faaliyetinin sonucunun yürürlükteki yasal gereklilikler veya tıbbi güvenlik ve performans spesifikasyonlarını olumsuz etkilemediğinin doğrulanması</a:t>
          </a:r>
        </a:p>
      </dgm:t>
    </dgm:pt>
    <dgm:pt modelId="{E545D68A-5A0A-4C4C-B8C7-4AC31F546896}" type="parTrans" cxnId="{E978EE12-C301-45A0-A14B-CB1C94322FEE}">
      <dgm:prSet/>
      <dgm:spPr/>
      <dgm:t>
        <a:bodyPr/>
        <a:lstStyle/>
        <a:p>
          <a:endParaRPr lang="en-US"/>
        </a:p>
      </dgm:t>
    </dgm:pt>
    <dgm:pt modelId="{C9D4F2BC-39BD-4BC2-9F43-A28AF0D157A4}" type="sibTrans" cxnId="{E978EE12-C301-45A0-A14B-CB1C94322FEE}">
      <dgm:prSet/>
      <dgm:spPr/>
      <dgm:t>
        <a:bodyPr/>
        <a:lstStyle/>
        <a:p>
          <a:endParaRPr lang="en-US"/>
        </a:p>
      </dgm:t>
    </dgm:pt>
    <dgm:pt modelId="{51D7D5B1-85F0-47E1-86C2-7B866693387C}">
      <dgm:prSet/>
      <dgm:spPr/>
      <dgm:t>
        <a:bodyPr/>
        <a:lstStyle/>
        <a:p>
          <a:r>
            <a:rPr lang="en-US"/>
            <a:t>e)alınan önleyici faaliyetin etkinliğinin gözden geçirilmesi</a:t>
          </a:r>
        </a:p>
      </dgm:t>
    </dgm:pt>
    <dgm:pt modelId="{33E7609E-8D61-4EF7-BA1C-72682BF7560B}" type="parTrans" cxnId="{DF132FD7-991B-4D70-A8DA-AE0E53C95820}">
      <dgm:prSet/>
      <dgm:spPr/>
      <dgm:t>
        <a:bodyPr/>
        <a:lstStyle/>
        <a:p>
          <a:endParaRPr lang="en-US"/>
        </a:p>
      </dgm:t>
    </dgm:pt>
    <dgm:pt modelId="{13EF744B-D5F0-4278-AD0E-F3B7B9A6FC69}" type="sibTrans" cxnId="{DF132FD7-991B-4D70-A8DA-AE0E53C95820}">
      <dgm:prSet/>
      <dgm:spPr/>
      <dgm:t>
        <a:bodyPr/>
        <a:lstStyle/>
        <a:p>
          <a:endParaRPr lang="en-US"/>
        </a:p>
      </dgm:t>
    </dgm:pt>
    <dgm:pt modelId="{89B60E4E-E772-4BE5-BAB7-3DCB81F0BED4}" type="pres">
      <dgm:prSet presAssocID="{C4A8DA7D-ABDA-4206-962A-5CBFD03D8EAE}" presName="linear" presStyleCnt="0">
        <dgm:presLayoutVars>
          <dgm:animLvl val="lvl"/>
          <dgm:resizeHandles val="exact"/>
        </dgm:presLayoutVars>
      </dgm:prSet>
      <dgm:spPr/>
    </dgm:pt>
    <dgm:pt modelId="{D91BF5C4-58D7-4451-9762-83ADB8764092}" type="pres">
      <dgm:prSet presAssocID="{6D56F44E-3F0E-4034-B026-5B9162D2D046}" presName="parentText" presStyleLbl="node1" presStyleIdx="0" presStyleCnt="6">
        <dgm:presLayoutVars>
          <dgm:chMax val="0"/>
          <dgm:bulletEnabled val="1"/>
        </dgm:presLayoutVars>
      </dgm:prSet>
      <dgm:spPr/>
    </dgm:pt>
    <dgm:pt modelId="{C3E8E722-7159-4A50-95ED-F59497D105BA}" type="pres">
      <dgm:prSet presAssocID="{B38F115A-6F9E-4107-8006-DE3C263DD342}" presName="spacer" presStyleCnt="0"/>
      <dgm:spPr/>
    </dgm:pt>
    <dgm:pt modelId="{C4C05C01-CADF-4C64-962A-79A573CDF0A3}" type="pres">
      <dgm:prSet presAssocID="{6DFF64B6-D4FA-4406-ABD2-B88840185670}" presName="parentText" presStyleLbl="node1" presStyleIdx="1" presStyleCnt="6">
        <dgm:presLayoutVars>
          <dgm:chMax val="0"/>
          <dgm:bulletEnabled val="1"/>
        </dgm:presLayoutVars>
      </dgm:prSet>
      <dgm:spPr/>
    </dgm:pt>
    <dgm:pt modelId="{F957C569-AA01-4C5C-8924-2CA7F1830BEE}" type="pres">
      <dgm:prSet presAssocID="{B3B63479-14CB-4C28-ADAF-08FBCCB90E92}" presName="spacer" presStyleCnt="0"/>
      <dgm:spPr/>
    </dgm:pt>
    <dgm:pt modelId="{11BD7F03-C321-4761-BF43-52DCCCA457F9}" type="pres">
      <dgm:prSet presAssocID="{8152F9FD-714E-4FE7-BA71-D7656C7C8110}" presName="parentText" presStyleLbl="node1" presStyleIdx="2" presStyleCnt="6">
        <dgm:presLayoutVars>
          <dgm:chMax val="0"/>
          <dgm:bulletEnabled val="1"/>
        </dgm:presLayoutVars>
      </dgm:prSet>
      <dgm:spPr/>
    </dgm:pt>
    <dgm:pt modelId="{B1C700D3-5C9D-4560-B6E1-2AAF1CC4D24D}" type="pres">
      <dgm:prSet presAssocID="{6E6920F6-6141-422A-9C74-4E8A38383C1C}" presName="spacer" presStyleCnt="0"/>
      <dgm:spPr/>
    </dgm:pt>
    <dgm:pt modelId="{4246DB2E-FF1A-48F8-BD38-49ED365E82F7}" type="pres">
      <dgm:prSet presAssocID="{3DB6A41D-C49D-4C8F-B92F-1FEA113407A0}" presName="parentText" presStyleLbl="node1" presStyleIdx="3" presStyleCnt="6">
        <dgm:presLayoutVars>
          <dgm:chMax val="0"/>
          <dgm:bulletEnabled val="1"/>
        </dgm:presLayoutVars>
      </dgm:prSet>
      <dgm:spPr/>
    </dgm:pt>
    <dgm:pt modelId="{6510FAC7-AFE3-4765-B931-79B6093BDB04}" type="pres">
      <dgm:prSet presAssocID="{09D3D611-5D6F-4473-9AD3-CF54A58ED7BC}" presName="spacer" presStyleCnt="0"/>
      <dgm:spPr/>
    </dgm:pt>
    <dgm:pt modelId="{08C3E656-7B8D-469E-A672-B7384EC5C449}" type="pres">
      <dgm:prSet presAssocID="{5B1A1BEB-9E87-49E2-BC20-7EBB17E3BF3D}" presName="parentText" presStyleLbl="node1" presStyleIdx="4" presStyleCnt="6">
        <dgm:presLayoutVars>
          <dgm:chMax val="0"/>
          <dgm:bulletEnabled val="1"/>
        </dgm:presLayoutVars>
      </dgm:prSet>
      <dgm:spPr/>
    </dgm:pt>
    <dgm:pt modelId="{936F9118-5B4C-40D6-9F10-8D2846704534}" type="pres">
      <dgm:prSet presAssocID="{C9D4F2BC-39BD-4BC2-9F43-A28AF0D157A4}" presName="spacer" presStyleCnt="0"/>
      <dgm:spPr/>
    </dgm:pt>
    <dgm:pt modelId="{60278419-06FE-4457-8F7A-4E092BC1448B}" type="pres">
      <dgm:prSet presAssocID="{51D7D5B1-85F0-47E1-86C2-7B866693387C}" presName="parentText" presStyleLbl="node1" presStyleIdx="5" presStyleCnt="6">
        <dgm:presLayoutVars>
          <dgm:chMax val="0"/>
          <dgm:bulletEnabled val="1"/>
        </dgm:presLayoutVars>
      </dgm:prSet>
      <dgm:spPr/>
    </dgm:pt>
  </dgm:ptLst>
  <dgm:cxnLst>
    <dgm:cxn modelId="{BF4C3001-77D6-4F79-B832-164213CB0522}" type="presOf" srcId="{5B1A1BEB-9E87-49E2-BC20-7EBB17E3BF3D}" destId="{08C3E656-7B8D-469E-A672-B7384EC5C449}" srcOrd="0" destOrd="0" presId="urn:microsoft.com/office/officeart/2005/8/layout/vList2"/>
    <dgm:cxn modelId="{88B22912-E0B7-4619-938C-42EC0733C230}" srcId="{C4A8DA7D-ABDA-4206-962A-5CBFD03D8EAE}" destId="{6DFF64B6-D4FA-4406-ABD2-B88840185670}" srcOrd="1" destOrd="0" parTransId="{140E2E07-D70E-44A0-BC3D-3FB7B12B9B1B}" sibTransId="{B3B63479-14CB-4C28-ADAF-08FBCCB90E92}"/>
    <dgm:cxn modelId="{E978EE12-C301-45A0-A14B-CB1C94322FEE}" srcId="{C4A8DA7D-ABDA-4206-962A-5CBFD03D8EAE}" destId="{5B1A1BEB-9E87-49E2-BC20-7EBB17E3BF3D}" srcOrd="4" destOrd="0" parTransId="{E545D68A-5A0A-4C4C-B8C7-4AC31F546896}" sibTransId="{C9D4F2BC-39BD-4BC2-9F43-A28AF0D157A4}"/>
    <dgm:cxn modelId="{B7E1E215-874F-4FA4-A592-5F09D21ADB72}" type="presOf" srcId="{C4A8DA7D-ABDA-4206-962A-5CBFD03D8EAE}" destId="{89B60E4E-E772-4BE5-BAB7-3DCB81F0BED4}" srcOrd="0" destOrd="0" presId="urn:microsoft.com/office/officeart/2005/8/layout/vList2"/>
    <dgm:cxn modelId="{75242817-0329-4E5A-AE85-240DA86F0DC4}" srcId="{C4A8DA7D-ABDA-4206-962A-5CBFD03D8EAE}" destId="{6D56F44E-3F0E-4034-B026-5B9162D2D046}" srcOrd="0" destOrd="0" parTransId="{2C34BDC5-1FC2-4944-A1C5-D780B331D059}" sibTransId="{B38F115A-6F9E-4107-8006-DE3C263DD342}"/>
    <dgm:cxn modelId="{B18D6624-25B6-47E3-B21D-DC3B5B2E7CB7}" srcId="{C4A8DA7D-ABDA-4206-962A-5CBFD03D8EAE}" destId="{3DB6A41D-C49D-4C8F-B92F-1FEA113407A0}" srcOrd="3" destOrd="0" parTransId="{451CF24A-DA2E-4BE4-94CE-00533EB4A7CA}" sibTransId="{09D3D611-5D6F-4473-9AD3-CF54A58ED7BC}"/>
    <dgm:cxn modelId="{AC6DBD26-3D24-428D-AB6E-C9DD9C53CF8D}" type="presOf" srcId="{51D7D5B1-85F0-47E1-86C2-7B866693387C}" destId="{60278419-06FE-4457-8F7A-4E092BC1448B}" srcOrd="0" destOrd="0" presId="urn:microsoft.com/office/officeart/2005/8/layout/vList2"/>
    <dgm:cxn modelId="{7E5D962B-6BAF-4571-9006-C92881724859}" type="presOf" srcId="{6D56F44E-3F0E-4034-B026-5B9162D2D046}" destId="{D91BF5C4-58D7-4451-9762-83ADB8764092}" srcOrd="0" destOrd="0" presId="urn:microsoft.com/office/officeart/2005/8/layout/vList2"/>
    <dgm:cxn modelId="{A7FABD44-8B0B-4C94-9044-9439ED1A3B5E}" type="presOf" srcId="{3DB6A41D-C49D-4C8F-B92F-1FEA113407A0}" destId="{4246DB2E-FF1A-48F8-BD38-49ED365E82F7}" srcOrd="0" destOrd="0" presId="urn:microsoft.com/office/officeart/2005/8/layout/vList2"/>
    <dgm:cxn modelId="{F94F829C-A138-4EDC-B356-482D518D428F}" type="presOf" srcId="{6DFF64B6-D4FA-4406-ABD2-B88840185670}" destId="{C4C05C01-CADF-4C64-962A-79A573CDF0A3}" srcOrd="0" destOrd="0" presId="urn:microsoft.com/office/officeart/2005/8/layout/vList2"/>
    <dgm:cxn modelId="{675FA7B7-2F18-4ED8-9789-EAC4582E4657}" type="presOf" srcId="{8152F9FD-714E-4FE7-BA71-D7656C7C8110}" destId="{11BD7F03-C321-4761-BF43-52DCCCA457F9}" srcOrd="0" destOrd="0" presId="urn:microsoft.com/office/officeart/2005/8/layout/vList2"/>
    <dgm:cxn modelId="{DF132FD7-991B-4D70-A8DA-AE0E53C95820}" srcId="{C4A8DA7D-ABDA-4206-962A-5CBFD03D8EAE}" destId="{51D7D5B1-85F0-47E1-86C2-7B866693387C}" srcOrd="5" destOrd="0" parTransId="{33E7609E-8D61-4EF7-BA1C-72682BF7560B}" sibTransId="{13EF744B-D5F0-4278-AD0E-F3B7B9A6FC69}"/>
    <dgm:cxn modelId="{373253E9-A5A2-4E96-8A2B-6E28DC4AAB59}" srcId="{C4A8DA7D-ABDA-4206-962A-5CBFD03D8EAE}" destId="{8152F9FD-714E-4FE7-BA71-D7656C7C8110}" srcOrd="2" destOrd="0" parTransId="{55CC8311-3F7E-4E92-9AE0-6AEE665DD330}" sibTransId="{6E6920F6-6141-422A-9C74-4E8A38383C1C}"/>
    <dgm:cxn modelId="{256B3EBC-E92B-40A3-93A8-AB4670310600}" type="presParOf" srcId="{89B60E4E-E772-4BE5-BAB7-3DCB81F0BED4}" destId="{D91BF5C4-58D7-4451-9762-83ADB8764092}" srcOrd="0" destOrd="0" presId="urn:microsoft.com/office/officeart/2005/8/layout/vList2"/>
    <dgm:cxn modelId="{B7B45376-9E66-4A00-A011-C9496DE938BF}" type="presParOf" srcId="{89B60E4E-E772-4BE5-BAB7-3DCB81F0BED4}" destId="{C3E8E722-7159-4A50-95ED-F59497D105BA}" srcOrd="1" destOrd="0" presId="urn:microsoft.com/office/officeart/2005/8/layout/vList2"/>
    <dgm:cxn modelId="{DF8EBE97-AA90-4711-9646-57A741AF664B}" type="presParOf" srcId="{89B60E4E-E772-4BE5-BAB7-3DCB81F0BED4}" destId="{C4C05C01-CADF-4C64-962A-79A573CDF0A3}" srcOrd="2" destOrd="0" presId="urn:microsoft.com/office/officeart/2005/8/layout/vList2"/>
    <dgm:cxn modelId="{3C20E0CE-6A71-4B87-8535-40A0DCC647E1}" type="presParOf" srcId="{89B60E4E-E772-4BE5-BAB7-3DCB81F0BED4}" destId="{F957C569-AA01-4C5C-8924-2CA7F1830BEE}" srcOrd="3" destOrd="0" presId="urn:microsoft.com/office/officeart/2005/8/layout/vList2"/>
    <dgm:cxn modelId="{49CA659A-3B37-40D4-B4D9-180682B17B15}" type="presParOf" srcId="{89B60E4E-E772-4BE5-BAB7-3DCB81F0BED4}" destId="{11BD7F03-C321-4761-BF43-52DCCCA457F9}" srcOrd="4" destOrd="0" presId="urn:microsoft.com/office/officeart/2005/8/layout/vList2"/>
    <dgm:cxn modelId="{CADDC761-7F62-4492-ADEC-02520E728CF1}" type="presParOf" srcId="{89B60E4E-E772-4BE5-BAB7-3DCB81F0BED4}" destId="{B1C700D3-5C9D-4560-B6E1-2AAF1CC4D24D}" srcOrd="5" destOrd="0" presId="urn:microsoft.com/office/officeart/2005/8/layout/vList2"/>
    <dgm:cxn modelId="{D418270D-8534-42AA-8AD0-B86FAD45711B}" type="presParOf" srcId="{89B60E4E-E772-4BE5-BAB7-3DCB81F0BED4}" destId="{4246DB2E-FF1A-48F8-BD38-49ED365E82F7}" srcOrd="6" destOrd="0" presId="urn:microsoft.com/office/officeart/2005/8/layout/vList2"/>
    <dgm:cxn modelId="{4B11EAEB-FF26-4532-942A-8AF6568B42FB}" type="presParOf" srcId="{89B60E4E-E772-4BE5-BAB7-3DCB81F0BED4}" destId="{6510FAC7-AFE3-4765-B931-79B6093BDB04}" srcOrd="7" destOrd="0" presId="urn:microsoft.com/office/officeart/2005/8/layout/vList2"/>
    <dgm:cxn modelId="{B187A230-D863-48BA-882B-2092BE908853}" type="presParOf" srcId="{89B60E4E-E772-4BE5-BAB7-3DCB81F0BED4}" destId="{08C3E656-7B8D-469E-A672-B7384EC5C449}" srcOrd="8" destOrd="0" presId="urn:microsoft.com/office/officeart/2005/8/layout/vList2"/>
    <dgm:cxn modelId="{FC5653EA-7843-4635-9D73-B48E011D1244}" type="presParOf" srcId="{89B60E4E-E772-4BE5-BAB7-3DCB81F0BED4}" destId="{936F9118-5B4C-40D6-9F10-8D2846704534}" srcOrd="9" destOrd="0" presId="urn:microsoft.com/office/officeart/2005/8/layout/vList2"/>
    <dgm:cxn modelId="{854AE4F2-941B-426F-B220-D3CF94A9FCD0}" type="presParOf" srcId="{89B60E4E-E772-4BE5-BAB7-3DCB81F0BED4}" destId="{60278419-06FE-4457-8F7A-4E092BC1448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BE4C6F7-8E3F-41F2-AAC7-5FA116371A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E8BB34-1C3F-4EA6-86E8-641EE246E48E}">
      <dgm:prSet/>
      <dgm:spPr/>
      <dgm:t>
        <a:bodyPr/>
        <a:lstStyle/>
        <a:p>
          <a:r>
            <a:rPr lang="en-US" dirty="0" err="1"/>
            <a:t>Doğrulama</a:t>
          </a:r>
          <a:r>
            <a:rPr lang="en-US" dirty="0"/>
            <a:t>/</a:t>
          </a:r>
          <a:r>
            <a:rPr lang="en-US" dirty="0" err="1"/>
            <a:t>onaylama</a:t>
          </a:r>
          <a:r>
            <a:rPr lang="en-US" dirty="0"/>
            <a:t> </a:t>
          </a:r>
          <a:r>
            <a:rPr lang="en-US" dirty="0" err="1"/>
            <a:t>planlanırken</a:t>
          </a:r>
          <a:r>
            <a:rPr lang="en-US" dirty="0"/>
            <a:t> </a:t>
          </a:r>
          <a:r>
            <a:rPr lang="en-US" dirty="0" err="1"/>
            <a:t>dikkate</a:t>
          </a:r>
          <a:r>
            <a:rPr lang="en-US" dirty="0"/>
            <a:t> </a:t>
          </a:r>
          <a:r>
            <a:rPr lang="en-US" dirty="0" err="1"/>
            <a:t>alınması</a:t>
          </a:r>
          <a:r>
            <a:rPr lang="en-US" dirty="0"/>
            <a:t> </a:t>
          </a:r>
          <a:r>
            <a:rPr lang="en-US" dirty="0" err="1"/>
            <a:t>gereken</a:t>
          </a:r>
          <a:r>
            <a:rPr lang="en-US" dirty="0"/>
            <a:t> </a:t>
          </a:r>
          <a:r>
            <a:rPr lang="en-US" dirty="0" err="1"/>
            <a:t>maddeler</a:t>
          </a:r>
          <a:r>
            <a:rPr lang="en-US" dirty="0"/>
            <a:t> </a:t>
          </a:r>
          <a:r>
            <a:rPr lang="en-US" dirty="0" err="1"/>
            <a:t>aşağıdaki</a:t>
          </a:r>
          <a:r>
            <a:rPr lang="en-US" dirty="0"/>
            <a:t> </a:t>
          </a:r>
          <a:r>
            <a:rPr lang="en-US" dirty="0" err="1"/>
            <a:t>gibidir</a:t>
          </a:r>
          <a:r>
            <a:rPr lang="en-US" dirty="0"/>
            <a:t>:</a:t>
          </a:r>
        </a:p>
      </dgm:t>
    </dgm:pt>
    <dgm:pt modelId="{C49869E0-1541-42A8-AD6A-99D10BA26FCD}" type="parTrans" cxnId="{5016B405-DAB9-4006-A0B3-F6C8248AEC5F}">
      <dgm:prSet/>
      <dgm:spPr/>
      <dgm:t>
        <a:bodyPr/>
        <a:lstStyle/>
        <a:p>
          <a:endParaRPr lang="en-US"/>
        </a:p>
      </dgm:t>
    </dgm:pt>
    <dgm:pt modelId="{425613B1-4CAB-4A1A-A006-7B3C89A9BF46}" type="sibTrans" cxnId="{5016B405-DAB9-4006-A0B3-F6C8248AEC5F}">
      <dgm:prSet/>
      <dgm:spPr/>
      <dgm:t>
        <a:bodyPr/>
        <a:lstStyle/>
        <a:p>
          <a:endParaRPr lang="en-US"/>
        </a:p>
      </dgm:t>
    </dgm:pt>
    <dgm:pt modelId="{4BB2796A-AAFB-42B4-9F40-EF853CBB066C}">
      <dgm:prSet/>
      <dgm:spPr/>
      <dgm:t>
        <a:bodyPr/>
        <a:lstStyle/>
        <a:p>
          <a:r>
            <a:rPr lang="en-US"/>
            <a:t>Faaliyetler/Aksiyonlar belirlenen temel neden(ler)i ortadan kaldırıyor mu?</a:t>
          </a:r>
        </a:p>
      </dgm:t>
    </dgm:pt>
    <dgm:pt modelId="{BCD78070-26DA-4A44-BACE-97D7A2C1814E}" type="parTrans" cxnId="{ACCF6C6B-8D53-4EAC-B26B-D9B9D50F30C9}">
      <dgm:prSet/>
      <dgm:spPr/>
      <dgm:t>
        <a:bodyPr/>
        <a:lstStyle/>
        <a:p>
          <a:endParaRPr lang="en-US"/>
        </a:p>
      </dgm:t>
    </dgm:pt>
    <dgm:pt modelId="{0DAE3EB0-EB1B-4CA8-ABD7-C6094A6885BA}" type="sibTrans" cxnId="{ACCF6C6B-8D53-4EAC-B26B-D9B9D50F30C9}">
      <dgm:prSet/>
      <dgm:spPr/>
      <dgm:t>
        <a:bodyPr/>
        <a:lstStyle/>
        <a:p>
          <a:endParaRPr lang="en-US"/>
        </a:p>
      </dgm:t>
    </dgm:pt>
    <dgm:pt modelId="{6183A3BE-D934-4397-A3B3-4E89A21BD925}">
      <dgm:prSet/>
      <dgm:spPr/>
      <dgm:t>
        <a:bodyPr/>
        <a:lstStyle/>
        <a:p>
          <a:r>
            <a:rPr lang="en-US"/>
            <a:t>Faaliyetler/Aksiyonlar etkilenen tüm ürün/süreçleri kapsıyor mu?</a:t>
          </a:r>
        </a:p>
      </dgm:t>
    </dgm:pt>
    <dgm:pt modelId="{71F5A107-A3E4-4296-81AF-486994FB140E}" type="parTrans" cxnId="{BFAEA963-6D11-4607-8424-7CEEB47248E7}">
      <dgm:prSet/>
      <dgm:spPr/>
      <dgm:t>
        <a:bodyPr/>
        <a:lstStyle/>
        <a:p>
          <a:endParaRPr lang="en-US"/>
        </a:p>
      </dgm:t>
    </dgm:pt>
    <dgm:pt modelId="{DD903198-73BE-4603-9706-FDD8BA9DA4B0}" type="sibTrans" cxnId="{BFAEA963-6D11-4607-8424-7CEEB47248E7}">
      <dgm:prSet/>
      <dgm:spPr/>
      <dgm:t>
        <a:bodyPr/>
        <a:lstStyle/>
        <a:p>
          <a:endParaRPr lang="en-US"/>
        </a:p>
      </dgm:t>
    </dgm:pt>
    <dgm:pt modelId="{7C35A843-25E2-4F6A-9D96-CC4639DD978B}">
      <dgm:prSet/>
      <dgm:spPr/>
      <dgm:t>
        <a:bodyPr/>
        <a:lstStyle/>
        <a:p>
          <a:r>
            <a:rPr lang="en-US"/>
            <a:t>Faaliyetler/Aksiyonlar nihai ürünü olumsuz etkiliyor mu?</a:t>
          </a:r>
        </a:p>
      </dgm:t>
    </dgm:pt>
    <dgm:pt modelId="{F429BAF1-EA90-4942-8B44-F93CEE07B26A}" type="parTrans" cxnId="{8F3A4B26-4B9F-457E-96D0-4C2CC7B8E83D}">
      <dgm:prSet/>
      <dgm:spPr/>
      <dgm:t>
        <a:bodyPr/>
        <a:lstStyle/>
        <a:p>
          <a:endParaRPr lang="en-US"/>
        </a:p>
      </dgm:t>
    </dgm:pt>
    <dgm:pt modelId="{EBB1A761-83E2-4434-8B56-36B7543A6290}" type="sibTrans" cxnId="{8F3A4B26-4B9F-457E-96D0-4C2CC7B8E83D}">
      <dgm:prSet/>
      <dgm:spPr/>
      <dgm:t>
        <a:bodyPr/>
        <a:lstStyle/>
        <a:p>
          <a:endParaRPr lang="en-US"/>
        </a:p>
      </dgm:t>
    </dgm:pt>
    <dgm:pt modelId="{E303BE9B-9898-47AC-8CEE-349308614CA7}">
      <dgm:prSet/>
      <dgm:spPr/>
      <dgm:t>
        <a:bodyPr/>
        <a:lstStyle/>
        <a:p>
          <a:r>
            <a:rPr lang="en-US"/>
            <a:t>Faaliyetler/Aksiyonları planlanan bir takvime göre zamanında sonuçlandırmak mümkün mü? (kaynaklar, malzemeler/kitler, lojistik, iletişim, vb.)?</a:t>
          </a:r>
        </a:p>
      </dgm:t>
    </dgm:pt>
    <dgm:pt modelId="{102327DF-86BC-498D-9C40-6925C41FAB46}" type="parTrans" cxnId="{7B2424BC-E972-44E2-BC9D-DD9E56B96720}">
      <dgm:prSet/>
      <dgm:spPr/>
      <dgm:t>
        <a:bodyPr/>
        <a:lstStyle/>
        <a:p>
          <a:endParaRPr lang="en-US"/>
        </a:p>
      </dgm:t>
    </dgm:pt>
    <dgm:pt modelId="{6B300A3C-DFC2-45C4-9F55-EEA5E116E9D5}" type="sibTrans" cxnId="{7B2424BC-E972-44E2-BC9D-DD9E56B96720}">
      <dgm:prSet/>
      <dgm:spPr/>
      <dgm:t>
        <a:bodyPr/>
        <a:lstStyle/>
        <a:p>
          <a:endParaRPr lang="en-US"/>
        </a:p>
      </dgm:t>
    </dgm:pt>
    <dgm:pt modelId="{ADA98F00-0381-4357-B7DA-B4E7363CD0BC}">
      <dgm:prSet/>
      <dgm:spPr/>
      <dgm:t>
        <a:bodyPr/>
        <a:lstStyle/>
        <a:p>
          <a:r>
            <a:rPr lang="en-US" dirty="0" err="1"/>
            <a:t>Faaliyetlerin</a:t>
          </a:r>
          <a:r>
            <a:rPr lang="en-US" dirty="0"/>
            <a:t>/</a:t>
          </a:r>
          <a:r>
            <a:rPr lang="en-US" dirty="0" err="1"/>
            <a:t>Aksiyonların</a:t>
          </a:r>
          <a:r>
            <a:rPr lang="en-US" dirty="0"/>
            <a:t> </a:t>
          </a:r>
          <a:r>
            <a:rPr lang="en-US" dirty="0" err="1"/>
            <a:t>yürütülmesi</a:t>
          </a:r>
          <a:r>
            <a:rPr lang="en-US" dirty="0"/>
            <a:t>, risk </a:t>
          </a:r>
          <a:r>
            <a:rPr lang="en-US" dirty="0" err="1"/>
            <a:t>derecesi</a:t>
          </a:r>
          <a:r>
            <a:rPr lang="en-US" dirty="0"/>
            <a:t> </a:t>
          </a:r>
          <a:r>
            <a:rPr lang="en-US" dirty="0" err="1"/>
            <a:t>ile</a:t>
          </a:r>
          <a:r>
            <a:rPr lang="en-US" dirty="0"/>
            <a:t> </a:t>
          </a:r>
          <a:r>
            <a:rPr lang="en-US" dirty="0" err="1"/>
            <a:t>orantılı</a:t>
          </a:r>
          <a:r>
            <a:rPr lang="en-US" dirty="0"/>
            <a:t> </a:t>
          </a:r>
          <a:r>
            <a:rPr lang="en-US" dirty="0" err="1"/>
            <a:t>planlandı</a:t>
          </a:r>
          <a:r>
            <a:rPr lang="en-US" dirty="0"/>
            <a:t> </a:t>
          </a:r>
          <a:r>
            <a:rPr lang="en-US" dirty="0" err="1"/>
            <a:t>mı</a:t>
          </a:r>
          <a:r>
            <a:rPr lang="en-US" dirty="0"/>
            <a:t>?</a:t>
          </a:r>
        </a:p>
      </dgm:t>
    </dgm:pt>
    <dgm:pt modelId="{33F3904D-3263-48F0-85CA-734321AFC292}" type="parTrans" cxnId="{7B0C13E3-CD99-4120-9639-6E5B26540AAE}">
      <dgm:prSet/>
      <dgm:spPr/>
      <dgm:t>
        <a:bodyPr/>
        <a:lstStyle/>
        <a:p>
          <a:endParaRPr lang="en-US"/>
        </a:p>
      </dgm:t>
    </dgm:pt>
    <dgm:pt modelId="{E8A3C75C-0BF4-4BAC-9886-CB4D8BCB5843}" type="sibTrans" cxnId="{7B0C13E3-CD99-4120-9639-6E5B26540AAE}">
      <dgm:prSet/>
      <dgm:spPr/>
      <dgm:t>
        <a:bodyPr/>
        <a:lstStyle/>
        <a:p>
          <a:endParaRPr lang="en-US"/>
        </a:p>
      </dgm:t>
    </dgm:pt>
    <dgm:pt modelId="{99D75E43-E0F8-4E85-A290-3A3273FAE2F7}">
      <dgm:prSet/>
      <dgm:spPr/>
      <dgm:t>
        <a:bodyPr/>
        <a:lstStyle/>
        <a:p>
          <a:r>
            <a:rPr lang="en-US"/>
            <a:t>Faaliyetlerden/Aksiyonlardan kaynaklanan yeni riskler veya uygunsuzluklar var mı?</a:t>
          </a:r>
        </a:p>
      </dgm:t>
    </dgm:pt>
    <dgm:pt modelId="{3BF7F1B8-975E-4AE3-A230-471FFCC2BFA0}" type="parTrans" cxnId="{D2C8E364-D524-46A9-BC0B-7F624B61EAAD}">
      <dgm:prSet/>
      <dgm:spPr/>
      <dgm:t>
        <a:bodyPr/>
        <a:lstStyle/>
        <a:p>
          <a:endParaRPr lang="en-US"/>
        </a:p>
      </dgm:t>
    </dgm:pt>
    <dgm:pt modelId="{20438447-3821-4AAA-81E8-7AEFA80CC4CB}" type="sibTrans" cxnId="{D2C8E364-D524-46A9-BC0B-7F624B61EAAD}">
      <dgm:prSet/>
      <dgm:spPr/>
      <dgm:t>
        <a:bodyPr/>
        <a:lstStyle/>
        <a:p>
          <a:endParaRPr lang="en-US"/>
        </a:p>
      </dgm:t>
    </dgm:pt>
    <dgm:pt modelId="{FC8BD503-59D6-4F6B-A2A9-2FD821FB0E8A}" type="pres">
      <dgm:prSet presAssocID="{CBE4C6F7-8E3F-41F2-AAC7-5FA116371A03}" presName="linear" presStyleCnt="0">
        <dgm:presLayoutVars>
          <dgm:animLvl val="lvl"/>
          <dgm:resizeHandles val="exact"/>
        </dgm:presLayoutVars>
      </dgm:prSet>
      <dgm:spPr/>
    </dgm:pt>
    <dgm:pt modelId="{487A2A11-1519-4C11-AB29-1C5293F00A6C}" type="pres">
      <dgm:prSet presAssocID="{DBE8BB34-1C3F-4EA6-86E8-641EE246E48E}" presName="parentText" presStyleLbl="node1" presStyleIdx="0" presStyleCnt="1">
        <dgm:presLayoutVars>
          <dgm:chMax val="0"/>
          <dgm:bulletEnabled val="1"/>
        </dgm:presLayoutVars>
      </dgm:prSet>
      <dgm:spPr/>
    </dgm:pt>
    <dgm:pt modelId="{C7553DEB-56AF-4959-86DC-0E0AB2AC5E24}" type="pres">
      <dgm:prSet presAssocID="{DBE8BB34-1C3F-4EA6-86E8-641EE246E48E}" presName="childText" presStyleLbl="revTx" presStyleIdx="0" presStyleCnt="1">
        <dgm:presLayoutVars>
          <dgm:bulletEnabled val="1"/>
        </dgm:presLayoutVars>
      </dgm:prSet>
      <dgm:spPr/>
    </dgm:pt>
  </dgm:ptLst>
  <dgm:cxnLst>
    <dgm:cxn modelId="{5016B405-DAB9-4006-A0B3-F6C8248AEC5F}" srcId="{CBE4C6F7-8E3F-41F2-AAC7-5FA116371A03}" destId="{DBE8BB34-1C3F-4EA6-86E8-641EE246E48E}" srcOrd="0" destOrd="0" parTransId="{C49869E0-1541-42A8-AD6A-99D10BA26FCD}" sibTransId="{425613B1-4CAB-4A1A-A006-7B3C89A9BF46}"/>
    <dgm:cxn modelId="{8F3A4B26-4B9F-457E-96D0-4C2CC7B8E83D}" srcId="{DBE8BB34-1C3F-4EA6-86E8-641EE246E48E}" destId="{7C35A843-25E2-4F6A-9D96-CC4639DD978B}" srcOrd="2" destOrd="0" parTransId="{F429BAF1-EA90-4942-8B44-F93CEE07B26A}" sibTransId="{EBB1A761-83E2-4434-8B56-36B7543A6290}"/>
    <dgm:cxn modelId="{27FDB835-D22C-478A-911B-7F755D156F53}" type="presOf" srcId="{99D75E43-E0F8-4E85-A290-3A3273FAE2F7}" destId="{C7553DEB-56AF-4959-86DC-0E0AB2AC5E24}" srcOrd="0" destOrd="5" presId="urn:microsoft.com/office/officeart/2005/8/layout/vList2"/>
    <dgm:cxn modelId="{BFAEA963-6D11-4607-8424-7CEEB47248E7}" srcId="{DBE8BB34-1C3F-4EA6-86E8-641EE246E48E}" destId="{6183A3BE-D934-4397-A3B3-4E89A21BD925}" srcOrd="1" destOrd="0" parTransId="{71F5A107-A3E4-4296-81AF-486994FB140E}" sibTransId="{DD903198-73BE-4603-9706-FDD8BA9DA4B0}"/>
    <dgm:cxn modelId="{D2C8E364-D524-46A9-BC0B-7F624B61EAAD}" srcId="{DBE8BB34-1C3F-4EA6-86E8-641EE246E48E}" destId="{99D75E43-E0F8-4E85-A290-3A3273FAE2F7}" srcOrd="5" destOrd="0" parTransId="{3BF7F1B8-975E-4AE3-A230-471FFCC2BFA0}" sibTransId="{20438447-3821-4AAA-81E8-7AEFA80CC4CB}"/>
    <dgm:cxn modelId="{E8B27368-EEF8-46B8-962B-021387049104}" type="presOf" srcId="{E303BE9B-9898-47AC-8CEE-349308614CA7}" destId="{C7553DEB-56AF-4959-86DC-0E0AB2AC5E24}" srcOrd="0" destOrd="3" presId="urn:microsoft.com/office/officeart/2005/8/layout/vList2"/>
    <dgm:cxn modelId="{B113946A-50CD-4431-9719-A964D3EDCEB9}" type="presOf" srcId="{CBE4C6F7-8E3F-41F2-AAC7-5FA116371A03}" destId="{FC8BD503-59D6-4F6B-A2A9-2FD821FB0E8A}" srcOrd="0" destOrd="0" presId="urn:microsoft.com/office/officeart/2005/8/layout/vList2"/>
    <dgm:cxn modelId="{7571A56A-5A4F-4055-A8B2-72CDB29E56EF}" type="presOf" srcId="{ADA98F00-0381-4357-B7DA-B4E7363CD0BC}" destId="{C7553DEB-56AF-4959-86DC-0E0AB2AC5E24}" srcOrd="0" destOrd="4" presId="urn:microsoft.com/office/officeart/2005/8/layout/vList2"/>
    <dgm:cxn modelId="{ACCF6C6B-8D53-4EAC-B26B-D9B9D50F30C9}" srcId="{DBE8BB34-1C3F-4EA6-86E8-641EE246E48E}" destId="{4BB2796A-AAFB-42B4-9F40-EF853CBB066C}" srcOrd="0" destOrd="0" parTransId="{BCD78070-26DA-4A44-BACE-97D7A2C1814E}" sibTransId="{0DAE3EB0-EB1B-4CA8-ABD7-C6094A6885BA}"/>
    <dgm:cxn modelId="{03D87889-2986-4B52-A2B2-8037DE6C55D8}" type="presOf" srcId="{6183A3BE-D934-4397-A3B3-4E89A21BD925}" destId="{C7553DEB-56AF-4959-86DC-0E0AB2AC5E24}" srcOrd="0" destOrd="1" presId="urn:microsoft.com/office/officeart/2005/8/layout/vList2"/>
    <dgm:cxn modelId="{DC39DBA9-46DE-4BA1-8F1A-0C28B1E2F121}" type="presOf" srcId="{7C35A843-25E2-4F6A-9D96-CC4639DD978B}" destId="{C7553DEB-56AF-4959-86DC-0E0AB2AC5E24}" srcOrd="0" destOrd="2" presId="urn:microsoft.com/office/officeart/2005/8/layout/vList2"/>
    <dgm:cxn modelId="{7B2424BC-E972-44E2-BC9D-DD9E56B96720}" srcId="{DBE8BB34-1C3F-4EA6-86E8-641EE246E48E}" destId="{E303BE9B-9898-47AC-8CEE-349308614CA7}" srcOrd="3" destOrd="0" parTransId="{102327DF-86BC-498D-9C40-6925C41FAB46}" sibTransId="{6B300A3C-DFC2-45C4-9F55-EEA5E116E9D5}"/>
    <dgm:cxn modelId="{B29E81DB-3024-4721-B235-4BF0EA6D968C}" type="presOf" srcId="{4BB2796A-AAFB-42B4-9F40-EF853CBB066C}" destId="{C7553DEB-56AF-4959-86DC-0E0AB2AC5E24}" srcOrd="0" destOrd="0" presId="urn:microsoft.com/office/officeart/2005/8/layout/vList2"/>
    <dgm:cxn modelId="{7B0C13E3-CD99-4120-9639-6E5B26540AAE}" srcId="{DBE8BB34-1C3F-4EA6-86E8-641EE246E48E}" destId="{ADA98F00-0381-4357-B7DA-B4E7363CD0BC}" srcOrd="4" destOrd="0" parTransId="{33F3904D-3263-48F0-85CA-734321AFC292}" sibTransId="{E8A3C75C-0BF4-4BAC-9886-CB4D8BCB5843}"/>
    <dgm:cxn modelId="{DAAB32EF-1143-42AB-B4BB-CEFAB26B05C5}" type="presOf" srcId="{DBE8BB34-1C3F-4EA6-86E8-641EE246E48E}" destId="{487A2A11-1519-4C11-AB29-1C5293F00A6C}" srcOrd="0" destOrd="0" presId="urn:microsoft.com/office/officeart/2005/8/layout/vList2"/>
    <dgm:cxn modelId="{8EDB7CF3-125D-4E76-9344-7AC986CED206}" type="presParOf" srcId="{FC8BD503-59D6-4F6B-A2A9-2FD821FB0E8A}" destId="{487A2A11-1519-4C11-AB29-1C5293F00A6C}" srcOrd="0" destOrd="0" presId="urn:microsoft.com/office/officeart/2005/8/layout/vList2"/>
    <dgm:cxn modelId="{2E410C4D-027D-4D55-860F-FA9417AA50F5}" type="presParOf" srcId="{FC8BD503-59D6-4F6B-A2A9-2FD821FB0E8A}" destId="{C7553DEB-56AF-4959-86DC-0E0AB2AC5E2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30A3B5F-8C9A-463D-8E43-6AA1A9799B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FB0A68-4460-431B-BC74-2F5521E48BFB}">
      <dgm:prSet/>
      <dgm:spPr/>
      <dgm:t>
        <a:bodyPr/>
        <a:lstStyle/>
        <a:p>
          <a:r>
            <a:rPr lang="en-US"/>
            <a:t>• ilgili taraflar ile iletişimin gösterilebilmesi,</a:t>
          </a:r>
        </a:p>
      </dgm:t>
    </dgm:pt>
    <dgm:pt modelId="{D0116749-E74D-4D8E-97E9-D90655FE24DE}" type="parTrans" cxnId="{BCD8095E-D71A-4D6E-849A-8F0A1A77BA59}">
      <dgm:prSet/>
      <dgm:spPr/>
      <dgm:t>
        <a:bodyPr/>
        <a:lstStyle/>
        <a:p>
          <a:endParaRPr lang="en-US"/>
        </a:p>
      </dgm:t>
    </dgm:pt>
    <dgm:pt modelId="{96E25943-87C8-483F-980D-68BDC0E3AA55}" type="sibTrans" cxnId="{BCD8095E-D71A-4D6E-849A-8F0A1A77BA59}">
      <dgm:prSet/>
      <dgm:spPr/>
      <dgm:t>
        <a:bodyPr/>
        <a:lstStyle/>
        <a:p>
          <a:endParaRPr lang="en-US"/>
        </a:p>
      </dgm:t>
    </dgm:pt>
    <dgm:pt modelId="{D58F286F-15E6-4842-9F40-88132C4233AE}">
      <dgm:prSet/>
      <dgm:spPr/>
      <dgm:t>
        <a:bodyPr/>
        <a:lstStyle/>
        <a:p>
          <a:r>
            <a:rPr lang="en-US"/>
            <a:t>• gerekli malzemelerin tanımlanması ve tedarik edilmesi,</a:t>
          </a:r>
        </a:p>
      </dgm:t>
    </dgm:pt>
    <dgm:pt modelId="{0199173E-C0D7-4BDC-B7B6-696524E4481E}" type="parTrans" cxnId="{8851FAB2-8E80-44A8-8601-007652B816C7}">
      <dgm:prSet/>
      <dgm:spPr/>
      <dgm:t>
        <a:bodyPr/>
        <a:lstStyle/>
        <a:p>
          <a:endParaRPr lang="en-US"/>
        </a:p>
      </dgm:t>
    </dgm:pt>
    <dgm:pt modelId="{E952E947-E4DA-463B-9E62-D395CE7958AC}" type="sibTrans" cxnId="{8851FAB2-8E80-44A8-8601-007652B816C7}">
      <dgm:prSet/>
      <dgm:spPr/>
      <dgm:t>
        <a:bodyPr/>
        <a:lstStyle/>
        <a:p>
          <a:endParaRPr lang="en-US"/>
        </a:p>
      </dgm:t>
    </dgm:pt>
    <dgm:pt modelId="{783CB78B-395F-46A0-87F9-15F40A07E0C3}">
      <dgm:prSet/>
      <dgm:spPr/>
      <dgm:t>
        <a:bodyPr/>
        <a:lstStyle/>
        <a:p>
          <a:r>
            <a:rPr lang="en-US"/>
            <a:t>• Süreç değişikliklerini prosedürlere yansıtma, yürütme ve izleme.</a:t>
          </a:r>
        </a:p>
      </dgm:t>
    </dgm:pt>
    <dgm:pt modelId="{F99FCE29-938C-4533-833C-9EE14E934F34}" type="parTrans" cxnId="{340D7DF9-5D80-430E-9441-286F16707570}">
      <dgm:prSet/>
      <dgm:spPr/>
      <dgm:t>
        <a:bodyPr/>
        <a:lstStyle/>
        <a:p>
          <a:endParaRPr lang="en-US"/>
        </a:p>
      </dgm:t>
    </dgm:pt>
    <dgm:pt modelId="{5C765481-0F94-4CFF-AC01-2796CF1FCB55}" type="sibTrans" cxnId="{340D7DF9-5D80-430E-9441-286F16707570}">
      <dgm:prSet/>
      <dgm:spPr/>
      <dgm:t>
        <a:bodyPr/>
        <a:lstStyle/>
        <a:p>
          <a:endParaRPr lang="en-US"/>
        </a:p>
      </dgm:t>
    </dgm:pt>
    <dgm:pt modelId="{34648084-8F29-4833-A198-227417E59A77}">
      <dgm:prSet/>
      <dgm:spPr/>
      <dgm:t>
        <a:bodyPr/>
        <a:lstStyle/>
        <a:p>
          <a:r>
            <a:rPr lang="en-US"/>
            <a:t>• Yetkinliği sağlamak için gereken eğitimlerin verildiğinin gösterilmesi,</a:t>
          </a:r>
        </a:p>
      </dgm:t>
    </dgm:pt>
    <dgm:pt modelId="{5F27F320-8B40-4A2E-A3A3-45BE75E34BD8}" type="parTrans" cxnId="{FFDF82C7-EBD8-4AE0-8046-6538AAC07C21}">
      <dgm:prSet/>
      <dgm:spPr/>
      <dgm:t>
        <a:bodyPr/>
        <a:lstStyle/>
        <a:p>
          <a:endParaRPr lang="en-US"/>
        </a:p>
      </dgm:t>
    </dgm:pt>
    <dgm:pt modelId="{3E33AFD0-EB74-4014-8551-6DEC21D883A6}" type="sibTrans" cxnId="{FFDF82C7-EBD8-4AE0-8046-6538AAC07C21}">
      <dgm:prSet/>
      <dgm:spPr/>
      <dgm:t>
        <a:bodyPr/>
        <a:lstStyle/>
        <a:p>
          <a:endParaRPr lang="en-US"/>
        </a:p>
      </dgm:t>
    </dgm:pt>
    <dgm:pt modelId="{89D970FB-389E-4097-9517-D0F9454D36B1}">
      <dgm:prSet/>
      <dgm:spPr/>
      <dgm:t>
        <a:bodyPr/>
        <a:lstStyle/>
        <a:p>
          <a:r>
            <a:rPr lang="en-US"/>
            <a:t>• Farkındalığı sağlamaya yönelik iletişimlerin kanıtlanabilmesi</a:t>
          </a:r>
        </a:p>
      </dgm:t>
    </dgm:pt>
    <dgm:pt modelId="{A38A50F9-6A71-42DC-B72B-6031742A111D}" type="parTrans" cxnId="{EAC18FCD-E724-4A0F-8035-55E0A6A693CD}">
      <dgm:prSet/>
      <dgm:spPr/>
      <dgm:t>
        <a:bodyPr/>
        <a:lstStyle/>
        <a:p>
          <a:endParaRPr lang="en-US"/>
        </a:p>
      </dgm:t>
    </dgm:pt>
    <dgm:pt modelId="{491AF0F5-CA62-4EEE-8419-7E40EA7F4FD5}" type="sibTrans" cxnId="{EAC18FCD-E724-4A0F-8035-55E0A6A693CD}">
      <dgm:prSet/>
      <dgm:spPr/>
      <dgm:t>
        <a:bodyPr/>
        <a:lstStyle/>
        <a:p>
          <a:endParaRPr lang="en-US"/>
        </a:p>
      </dgm:t>
    </dgm:pt>
    <dgm:pt modelId="{F9F1E33F-948A-47A3-9FEF-76A834CC9DC7}">
      <dgm:prSet/>
      <dgm:spPr/>
      <dgm:t>
        <a:bodyPr/>
        <a:lstStyle/>
        <a:p>
          <a:r>
            <a:rPr lang="en-US"/>
            <a:t>• Kullanılacak araçların tanımlanması ve temini,</a:t>
          </a:r>
        </a:p>
      </dgm:t>
    </dgm:pt>
    <dgm:pt modelId="{38473A1C-6CD6-4108-9E94-F01169836ED4}" type="parTrans" cxnId="{E3EF66F6-D563-43DF-8465-9D882409DDAC}">
      <dgm:prSet/>
      <dgm:spPr/>
      <dgm:t>
        <a:bodyPr/>
        <a:lstStyle/>
        <a:p>
          <a:endParaRPr lang="en-US"/>
        </a:p>
      </dgm:t>
    </dgm:pt>
    <dgm:pt modelId="{0E71D760-62A2-47D1-9377-4EEB33C43FDB}" type="sibTrans" cxnId="{E3EF66F6-D563-43DF-8465-9D882409DDAC}">
      <dgm:prSet/>
      <dgm:spPr/>
      <dgm:t>
        <a:bodyPr/>
        <a:lstStyle/>
        <a:p>
          <a:endParaRPr lang="en-US"/>
        </a:p>
      </dgm:t>
    </dgm:pt>
    <dgm:pt modelId="{CD3FDC1D-5987-402D-AE07-8851172B9718}">
      <dgm:prSet/>
      <dgm:spPr/>
      <dgm:t>
        <a:bodyPr/>
        <a:lstStyle/>
        <a:p>
          <a:r>
            <a:rPr lang="en-US"/>
            <a:t>• Faaliyetlerin uygulanması için zaman çizelgeleri,</a:t>
          </a:r>
        </a:p>
      </dgm:t>
    </dgm:pt>
    <dgm:pt modelId="{156D209A-2EA7-4FA8-AA55-F3B238B1A25F}" type="parTrans" cxnId="{19ECA57E-2518-4EDC-828F-9E89DA4B81AD}">
      <dgm:prSet/>
      <dgm:spPr/>
      <dgm:t>
        <a:bodyPr/>
        <a:lstStyle/>
        <a:p>
          <a:endParaRPr lang="en-US"/>
        </a:p>
      </dgm:t>
    </dgm:pt>
    <dgm:pt modelId="{9313F1DF-33A8-4EF1-BC4A-80A1ADD11A57}" type="sibTrans" cxnId="{19ECA57E-2518-4EDC-828F-9E89DA4B81AD}">
      <dgm:prSet/>
      <dgm:spPr/>
      <dgm:t>
        <a:bodyPr/>
        <a:lstStyle/>
        <a:p>
          <a:endParaRPr lang="en-US"/>
        </a:p>
      </dgm:t>
    </dgm:pt>
    <dgm:pt modelId="{2661531D-78F2-4411-A68B-75418EF33F17}">
      <dgm:prSet/>
      <dgm:spPr/>
      <dgm:t>
        <a:bodyPr/>
        <a:lstStyle/>
        <a:p>
          <a:r>
            <a:rPr lang="en-US"/>
            <a:t>• Faaliyetlerin etkili olduğunu doğrulamak için kriterler ve uygun kayıtlar.</a:t>
          </a:r>
        </a:p>
      </dgm:t>
    </dgm:pt>
    <dgm:pt modelId="{8F0F5E27-D599-4C5A-8D11-12B81B75231E}" type="parTrans" cxnId="{6F969C44-3626-4D47-820E-D036A4EF37C5}">
      <dgm:prSet/>
      <dgm:spPr/>
      <dgm:t>
        <a:bodyPr/>
        <a:lstStyle/>
        <a:p>
          <a:endParaRPr lang="en-US"/>
        </a:p>
      </dgm:t>
    </dgm:pt>
    <dgm:pt modelId="{0D897233-2923-4A9B-9742-2810F48BC949}" type="sibTrans" cxnId="{6F969C44-3626-4D47-820E-D036A4EF37C5}">
      <dgm:prSet/>
      <dgm:spPr/>
      <dgm:t>
        <a:bodyPr/>
        <a:lstStyle/>
        <a:p>
          <a:endParaRPr lang="en-US"/>
        </a:p>
      </dgm:t>
    </dgm:pt>
    <dgm:pt modelId="{E151B6C6-B69D-437D-9A5F-B6FD4554D417}" type="pres">
      <dgm:prSet presAssocID="{C30A3B5F-8C9A-463D-8E43-6AA1A9799B7E}" presName="linear" presStyleCnt="0">
        <dgm:presLayoutVars>
          <dgm:animLvl val="lvl"/>
          <dgm:resizeHandles val="exact"/>
        </dgm:presLayoutVars>
      </dgm:prSet>
      <dgm:spPr/>
    </dgm:pt>
    <dgm:pt modelId="{622BB85F-8D31-4E17-AC88-E7302281BC08}" type="pres">
      <dgm:prSet presAssocID="{95FB0A68-4460-431B-BC74-2F5521E48BFB}" presName="parentText" presStyleLbl="node1" presStyleIdx="0" presStyleCnt="8">
        <dgm:presLayoutVars>
          <dgm:chMax val="0"/>
          <dgm:bulletEnabled val="1"/>
        </dgm:presLayoutVars>
      </dgm:prSet>
      <dgm:spPr/>
    </dgm:pt>
    <dgm:pt modelId="{9321EEB7-914B-47D9-A27C-11BEA52A42E4}" type="pres">
      <dgm:prSet presAssocID="{96E25943-87C8-483F-980D-68BDC0E3AA55}" presName="spacer" presStyleCnt="0"/>
      <dgm:spPr/>
    </dgm:pt>
    <dgm:pt modelId="{8EBE708F-583B-45A6-968E-FCB7208F02BA}" type="pres">
      <dgm:prSet presAssocID="{D58F286F-15E6-4842-9F40-88132C4233AE}" presName="parentText" presStyleLbl="node1" presStyleIdx="1" presStyleCnt="8">
        <dgm:presLayoutVars>
          <dgm:chMax val="0"/>
          <dgm:bulletEnabled val="1"/>
        </dgm:presLayoutVars>
      </dgm:prSet>
      <dgm:spPr/>
    </dgm:pt>
    <dgm:pt modelId="{C27568D0-ED8E-4D33-B4A9-093995ED3B86}" type="pres">
      <dgm:prSet presAssocID="{E952E947-E4DA-463B-9E62-D395CE7958AC}" presName="spacer" presStyleCnt="0"/>
      <dgm:spPr/>
    </dgm:pt>
    <dgm:pt modelId="{D1F3F4E3-2E2F-4A21-AF99-A794A0E82F09}" type="pres">
      <dgm:prSet presAssocID="{783CB78B-395F-46A0-87F9-15F40A07E0C3}" presName="parentText" presStyleLbl="node1" presStyleIdx="2" presStyleCnt="8">
        <dgm:presLayoutVars>
          <dgm:chMax val="0"/>
          <dgm:bulletEnabled val="1"/>
        </dgm:presLayoutVars>
      </dgm:prSet>
      <dgm:spPr/>
    </dgm:pt>
    <dgm:pt modelId="{2C6EAB5F-5136-470A-98C7-2BBA120CE854}" type="pres">
      <dgm:prSet presAssocID="{5C765481-0F94-4CFF-AC01-2796CF1FCB55}" presName="spacer" presStyleCnt="0"/>
      <dgm:spPr/>
    </dgm:pt>
    <dgm:pt modelId="{A9B6DC27-4ED3-4B0D-BFA3-9B6E9387E4D5}" type="pres">
      <dgm:prSet presAssocID="{34648084-8F29-4833-A198-227417E59A77}" presName="parentText" presStyleLbl="node1" presStyleIdx="3" presStyleCnt="8">
        <dgm:presLayoutVars>
          <dgm:chMax val="0"/>
          <dgm:bulletEnabled val="1"/>
        </dgm:presLayoutVars>
      </dgm:prSet>
      <dgm:spPr/>
    </dgm:pt>
    <dgm:pt modelId="{DFC102B2-5C2A-45F3-853D-3D720169A3D1}" type="pres">
      <dgm:prSet presAssocID="{3E33AFD0-EB74-4014-8551-6DEC21D883A6}" presName="spacer" presStyleCnt="0"/>
      <dgm:spPr/>
    </dgm:pt>
    <dgm:pt modelId="{8EE77F5E-CA89-4E9A-97FE-BF7AE6443CFB}" type="pres">
      <dgm:prSet presAssocID="{89D970FB-389E-4097-9517-D0F9454D36B1}" presName="parentText" presStyleLbl="node1" presStyleIdx="4" presStyleCnt="8">
        <dgm:presLayoutVars>
          <dgm:chMax val="0"/>
          <dgm:bulletEnabled val="1"/>
        </dgm:presLayoutVars>
      </dgm:prSet>
      <dgm:spPr/>
    </dgm:pt>
    <dgm:pt modelId="{A68F3372-31D2-4823-B508-9BD48D904875}" type="pres">
      <dgm:prSet presAssocID="{491AF0F5-CA62-4EEE-8419-7E40EA7F4FD5}" presName="spacer" presStyleCnt="0"/>
      <dgm:spPr/>
    </dgm:pt>
    <dgm:pt modelId="{1F5034F7-CCD0-4F52-9E81-D304AD26691A}" type="pres">
      <dgm:prSet presAssocID="{F9F1E33F-948A-47A3-9FEF-76A834CC9DC7}" presName="parentText" presStyleLbl="node1" presStyleIdx="5" presStyleCnt="8">
        <dgm:presLayoutVars>
          <dgm:chMax val="0"/>
          <dgm:bulletEnabled val="1"/>
        </dgm:presLayoutVars>
      </dgm:prSet>
      <dgm:spPr/>
    </dgm:pt>
    <dgm:pt modelId="{C03E8531-06FB-44F7-B22E-6EB2286A312A}" type="pres">
      <dgm:prSet presAssocID="{0E71D760-62A2-47D1-9377-4EEB33C43FDB}" presName="spacer" presStyleCnt="0"/>
      <dgm:spPr/>
    </dgm:pt>
    <dgm:pt modelId="{9A01BF6E-21E3-4E1F-BFF3-51786D120930}" type="pres">
      <dgm:prSet presAssocID="{CD3FDC1D-5987-402D-AE07-8851172B9718}" presName="parentText" presStyleLbl="node1" presStyleIdx="6" presStyleCnt="8">
        <dgm:presLayoutVars>
          <dgm:chMax val="0"/>
          <dgm:bulletEnabled val="1"/>
        </dgm:presLayoutVars>
      </dgm:prSet>
      <dgm:spPr/>
    </dgm:pt>
    <dgm:pt modelId="{398F8F97-3183-4B64-B710-1281FCA315BE}" type="pres">
      <dgm:prSet presAssocID="{9313F1DF-33A8-4EF1-BC4A-80A1ADD11A57}" presName="spacer" presStyleCnt="0"/>
      <dgm:spPr/>
    </dgm:pt>
    <dgm:pt modelId="{1393C10B-2357-40B0-A753-FE4030097E40}" type="pres">
      <dgm:prSet presAssocID="{2661531D-78F2-4411-A68B-75418EF33F17}" presName="parentText" presStyleLbl="node1" presStyleIdx="7" presStyleCnt="8">
        <dgm:presLayoutVars>
          <dgm:chMax val="0"/>
          <dgm:bulletEnabled val="1"/>
        </dgm:presLayoutVars>
      </dgm:prSet>
      <dgm:spPr/>
    </dgm:pt>
  </dgm:ptLst>
  <dgm:cxnLst>
    <dgm:cxn modelId="{A9F2A311-D3BD-47EE-9CB2-BAA1DC98333E}" type="presOf" srcId="{89D970FB-389E-4097-9517-D0F9454D36B1}" destId="{8EE77F5E-CA89-4E9A-97FE-BF7AE6443CFB}" srcOrd="0" destOrd="0" presId="urn:microsoft.com/office/officeart/2005/8/layout/vList2"/>
    <dgm:cxn modelId="{BCD8095E-D71A-4D6E-849A-8F0A1A77BA59}" srcId="{C30A3B5F-8C9A-463D-8E43-6AA1A9799B7E}" destId="{95FB0A68-4460-431B-BC74-2F5521E48BFB}" srcOrd="0" destOrd="0" parTransId="{D0116749-E74D-4D8E-97E9-D90655FE24DE}" sibTransId="{96E25943-87C8-483F-980D-68BDC0E3AA55}"/>
    <dgm:cxn modelId="{6F969C44-3626-4D47-820E-D036A4EF37C5}" srcId="{C30A3B5F-8C9A-463D-8E43-6AA1A9799B7E}" destId="{2661531D-78F2-4411-A68B-75418EF33F17}" srcOrd="7" destOrd="0" parTransId="{8F0F5E27-D599-4C5A-8D11-12B81B75231E}" sibTransId="{0D897233-2923-4A9B-9742-2810F48BC949}"/>
    <dgm:cxn modelId="{9A60754A-3AB0-41DD-9736-7C17F88EC75D}" type="presOf" srcId="{F9F1E33F-948A-47A3-9FEF-76A834CC9DC7}" destId="{1F5034F7-CCD0-4F52-9E81-D304AD26691A}" srcOrd="0" destOrd="0" presId="urn:microsoft.com/office/officeart/2005/8/layout/vList2"/>
    <dgm:cxn modelId="{ACB1626D-7D34-4B7A-B505-37999FC141B6}" type="presOf" srcId="{2661531D-78F2-4411-A68B-75418EF33F17}" destId="{1393C10B-2357-40B0-A753-FE4030097E40}" srcOrd="0" destOrd="0" presId="urn:microsoft.com/office/officeart/2005/8/layout/vList2"/>
    <dgm:cxn modelId="{D55B557C-5B67-4DBD-9D1A-0688302084D9}" type="presOf" srcId="{783CB78B-395F-46A0-87F9-15F40A07E0C3}" destId="{D1F3F4E3-2E2F-4A21-AF99-A794A0E82F09}" srcOrd="0" destOrd="0" presId="urn:microsoft.com/office/officeart/2005/8/layout/vList2"/>
    <dgm:cxn modelId="{19ECA57E-2518-4EDC-828F-9E89DA4B81AD}" srcId="{C30A3B5F-8C9A-463D-8E43-6AA1A9799B7E}" destId="{CD3FDC1D-5987-402D-AE07-8851172B9718}" srcOrd="6" destOrd="0" parTransId="{156D209A-2EA7-4FA8-AA55-F3B238B1A25F}" sibTransId="{9313F1DF-33A8-4EF1-BC4A-80A1ADD11A57}"/>
    <dgm:cxn modelId="{C39D7897-5D5B-4B94-914B-9585261AC223}" type="presOf" srcId="{D58F286F-15E6-4842-9F40-88132C4233AE}" destId="{8EBE708F-583B-45A6-968E-FCB7208F02BA}" srcOrd="0" destOrd="0" presId="urn:microsoft.com/office/officeart/2005/8/layout/vList2"/>
    <dgm:cxn modelId="{56503E9F-5D96-4E12-BDC3-29C9154AD8BB}" type="presOf" srcId="{95FB0A68-4460-431B-BC74-2F5521E48BFB}" destId="{622BB85F-8D31-4E17-AC88-E7302281BC08}" srcOrd="0" destOrd="0" presId="urn:microsoft.com/office/officeart/2005/8/layout/vList2"/>
    <dgm:cxn modelId="{6EB2A7AD-7F66-4593-8BB0-C76511582576}" type="presOf" srcId="{C30A3B5F-8C9A-463D-8E43-6AA1A9799B7E}" destId="{E151B6C6-B69D-437D-9A5F-B6FD4554D417}" srcOrd="0" destOrd="0" presId="urn:microsoft.com/office/officeart/2005/8/layout/vList2"/>
    <dgm:cxn modelId="{8851FAB2-8E80-44A8-8601-007652B816C7}" srcId="{C30A3B5F-8C9A-463D-8E43-6AA1A9799B7E}" destId="{D58F286F-15E6-4842-9F40-88132C4233AE}" srcOrd="1" destOrd="0" parTransId="{0199173E-C0D7-4BDC-B7B6-696524E4481E}" sibTransId="{E952E947-E4DA-463B-9E62-D395CE7958AC}"/>
    <dgm:cxn modelId="{FFDF82C7-EBD8-4AE0-8046-6538AAC07C21}" srcId="{C30A3B5F-8C9A-463D-8E43-6AA1A9799B7E}" destId="{34648084-8F29-4833-A198-227417E59A77}" srcOrd="3" destOrd="0" parTransId="{5F27F320-8B40-4A2E-A3A3-45BE75E34BD8}" sibTransId="{3E33AFD0-EB74-4014-8551-6DEC21D883A6}"/>
    <dgm:cxn modelId="{EBB3FECA-7437-4C30-8702-AAB7B4B4E33B}" type="presOf" srcId="{34648084-8F29-4833-A198-227417E59A77}" destId="{A9B6DC27-4ED3-4B0D-BFA3-9B6E9387E4D5}" srcOrd="0" destOrd="0" presId="urn:microsoft.com/office/officeart/2005/8/layout/vList2"/>
    <dgm:cxn modelId="{EAC18FCD-E724-4A0F-8035-55E0A6A693CD}" srcId="{C30A3B5F-8C9A-463D-8E43-6AA1A9799B7E}" destId="{89D970FB-389E-4097-9517-D0F9454D36B1}" srcOrd="4" destOrd="0" parTransId="{A38A50F9-6A71-42DC-B72B-6031742A111D}" sibTransId="{491AF0F5-CA62-4EEE-8419-7E40EA7F4FD5}"/>
    <dgm:cxn modelId="{F58799E0-FF4A-498D-BD59-9C32860552FE}" type="presOf" srcId="{CD3FDC1D-5987-402D-AE07-8851172B9718}" destId="{9A01BF6E-21E3-4E1F-BFF3-51786D120930}" srcOrd="0" destOrd="0" presId="urn:microsoft.com/office/officeart/2005/8/layout/vList2"/>
    <dgm:cxn modelId="{E3EF66F6-D563-43DF-8465-9D882409DDAC}" srcId="{C30A3B5F-8C9A-463D-8E43-6AA1A9799B7E}" destId="{F9F1E33F-948A-47A3-9FEF-76A834CC9DC7}" srcOrd="5" destOrd="0" parTransId="{38473A1C-6CD6-4108-9E94-F01169836ED4}" sibTransId="{0E71D760-62A2-47D1-9377-4EEB33C43FDB}"/>
    <dgm:cxn modelId="{340D7DF9-5D80-430E-9441-286F16707570}" srcId="{C30A3B5F-8C9A-463D-8E43-6AA1A9799B7E}" destId="{783CB78B-395F-46A0-87F9-15F40A07E0C3}" srcOrd="2" destOrd="0" parTransId="{F99FCE29-938C-4533-833C-9EE14E934F34}" sibTransId="{5C765481-0F94-4CFF-AC01-2796CF1FCB55}"/>
    <dgm:cxn modelId="{C656A980-DBFE-4A87-8ABB-63F08405B716}" type="presParOf" srcId="{E151B6C6-B69D-437D-9A5F-B6FD4554D417}" destId="{622BB85F-8D31-4E17-AC88-E7302281BC08}" srcOrd="0" destOrd="0" presId="urn:microsoft.com/office/officeart/2005/8/layout/vList2"/>
    <dgm:cxn modelId="{D792372A-0816-4684-8345-A7D55F2BF5F4}" type="presParOf" srcId="{E151B6C6-B69D-437D-9A5F-B6FD4554D417}" destId="{9321EEB7-914B-47D9-A27C-11BEA52A42E4}" srcOrd="1" destOrd="0" presId="urn:microsoft.com/office/officeart/2005/8/layout/vList2"/>
    <dgm:cxn modelId="{E5C6F7AA-33E8-4101-A5F5-A49E927FB57D}" type="presParOf" srcId="{E151B6C6-B69D-437D-9A5F-B6FD4554D417}" destId="{8EBE708F-583B-45A6-968E-FCB7208F02BA}" srcOrd="2" destOrd="0" presId="urn:microsoft.com/office/officeart/2005/8/layout/vList2"/>
    <dgm:cxn modelId="{A54814F3-67DC-4232-8E21-1D41A9C4DE56}" type="presParOf" srcId="{E151B6C6-B69D-437D-9A5F-B6FD4554D417}" destId="{C27568D0-ED8E-4D33-B4A9-093995ED3B86}" srcOrd="3" destOrd="0" presId="urn:microsoft.com/office/officeart/2005/8/layout/vList2"/>
    <dgm:cxn modelId="{B178A558-32C5-48CC-99EC-11402FDE1CFA}" type="presParOf" srcId="{E151B6C6-B69D-437D-9A5F-B6FD4554D417}" destId="{D1F3F4E3-2E2F-4A21-AF99-A794A0E82F09}" srcOrd="4" destOrd="0" presId="urn:microsoft.com/office/officeart/2005/8/layout/vList2"/>
    <dgm:cxn modelId="{322F8F3B-546E-454E-BC41-CBAE8686FF22}" type="presParOf" srcId="{E151B6C6-B69D-437D-9A5F-B6FD4554D417}" destId="{2C6EAB5F-5136-470A-98C7-2BBA120CE854}" srcOrd="5" destOrd="0" presId="urn:microsoft.com/office/officeart/2005/8/layout/vList2"/>
    <dgm:cxn modelId="{456E827D-C1A6-484D-A2B6-7201246D6187}" type="presParOf" srcId="{E151B6C6-B69D-437D-9A5F-B6FD4554D417}" destId="{A9B6DC27-4ED3-4B0D-BFA3-9B6E9387E4D5}" srcOrd="6" destOrd="0" presId="urn:microsoft.com/office/officeart/2005/8/layout/vList2"/>
    <dgm:cxn modelId="{0A78C858-90B5-48D9-ACA4-771D0A60BE06}" type="presParOf" srcId="{E151B6C6-B69D-437D-9A5F-B6FD4554D417}" destId="{DFC102B2-5C2A-45F3-853D-3D720169A3D1}" srcOrd="7" destOrd="0" presId="urn:microsoft.com/office/officeart/2005/8/layout/vList2"/>
    <dgm:cxn modelId="{7D3C4C07-2995-4462-83CC-2C4B5F140450}" type="presParOf" srcId="{E151B6C6-B69D-437D-9A5F-B6FD4554D417}" destId="{8EE77F5E-CA89-4E9A-97FE-BF7AE6443CFB}" srcOrd="8" destOrd="0" presId="urn:microsoft.com/office/officeart/2005/8/layout/vList2"/>
    <dgm:cxn modelId="{4CAC151E-23A5-4934-8119-1B74D0E9B6F0}" type="presParOf" srcId="{E151B6C6-B69D-437D-9A5F-B6FD4554D417}" destId="{A68F3372-31D2-4823-B508-9BD48D904875}" srcOrd="9" destOrd="0" presId="urn:microsoft.com/office/officeart/2005/8/layout/vList2"/>
    <dgm:cxn modelId="{439968F0-8538-49B8-8133-7D688302F2C0}" type="presParOf" srcId="{E151B6C6-B69D-437D-9A5F-B6FD4554D417}" destId="{1F5034F7-CCD0-4F52-9E81-D304AD26691A}" srcOrd="10" destOrd="0" presId="urn:microsoft.com/office/officeart/2005/8/layout/vList2"/>
    <dgm:cxn modelId="{D8B0FE5B-A177-49AE-9AB1-E41AF4AE9B6F}" type="presParOf" srcId="{E151B6C6-B69D-437D-9A5F-B6FD4554D417}" destId="{C03E8531-06FB-44F7-B22E-6EB2286A312A}" srcOrd="11" destOrd="0" presId="urn:microsoft.com/office/officeart/2005/8/layout/vList2"/>
    <dgm:cxn modelId="{23D3B260-E447-49C4-962F-E0CD08D9CCCB}" type="presParOf" srcId="{E151B6C6-B69D-437D-9A5F-B6FD4554D417}" destId="{9A01BF6E-21E3-4E1F-BFF3-51786D120930}" srcOrd="12" destOrd="0" presId="urn:microsoft.com/office/officeart/2005/8/layout/vList2"/>
    <dgm:cxn modelId="{4298878C-16EA-402C-9AAB-206B56F83A38}" type="presParOf" srcId="{E151B6C6-B69D-437D-9A5F-B6FD4554D417}" destId="{398F8F97-3183-4B64-B710-1281FCA315BE}" srcOrd="13" destOrd="0" presId="urn:microsoft.com/office/officeart/2005/8/layout/vList2"/>
    <dgm:cxn modelId="{44D6E848-168E-49AF-857A-4BA1945E3A02}" type="presParOf" srcId="{E151B6C6-B69D-437D-9A5F-B6FD4554D417}" destId="{1393C10B-2357-40B0-A753-FE4030097E40}"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44ECD1-F51B-4D62-B36A-62C3EC45BB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F7BC1BC-84BC-4E32-A7FF-D91A0D665721}">
      <dgm:prSet/>
      <dgm:spPr/>
      <dgm:t>
        <a:bodyPr/>
        <a:lstStyle/>
        <a:p>
          <a:r>
            <a:rPr lang="en-US" b="1"/>
            <a:t>Neler içermeli?</a:t>
          </a:r>
          <a:endParaRPr lang="en-US"/>
        </a:p>
      </dgm:t>
    </dgm:pt>
    <dgm:pt modelId="{1F22F898-9042-4912-B0C5-923A96BC3000}" type="parTrans" cxnId="{DE8B9726-8B1E-4380-9098-2AC17EDE7DEC}">
      <dgm:prSet/>
      <dgm:spPr/>
      <dgm:t>
        <a:bodyPr/>
        <a:lstStyle/>
        <a:p>
          <a:endParaRPr lang="en-US"/>
        </a:p>
      </dgm:t>
    </dgm:pt>
    <dgm:pt modelId="{877F3630-E464-41E0-AC09-799E66413B26}" type="sibTrans" cxnId="{DE8B9726-8B1E-4380-9098-2AC17EDE7DEC}">
      <dgm:prSet/>
      <dgm:spPr/>
      <dgm:t>
        <a:bodyPr/>
        <a:lstStyle/>
        <a:p>
          <a:endParaRPr lang="en-US"/>
        </a:p>
      </dgm:t>
    </dgm:pt>
    <dgm:pt modelId="{4106B535-9C45-4E16-B2EB-84127619965E}">
      <dgm:prSet/>
      <dgm:spPr/>
      <dgm:t>
        <a:bodyPr/>
        <a:lstStyle/>
        <a:p>
          <a:r>
            <a:rPr lang="en-US"/>
            <a:t>Belirli görev tanımları için yeterlilik kriterleri, yeterliliğin gösterilmesi</a:t>
          </a:r>
        </a:p>
      </dgm:t>
    </dgm:pt>
    <dgm:pt modelId="{2372D027-63E3-48B0-B6AE-2D5C8910984E}" type="parTrans" cxnId="{919C4659-8072-43BD-97D1-11D885831FF2}">
      <dgm:prSet/>
      <dgm:spPr/>
      <dgm:t>
        <a:bodyPr/>
        <a:lstStyle/>
        <a:p>
          <a:endParaRPr lang="en-US"/>
        </a:p>
      </dgm:t>
    </dgm:pt>
    <dgm:pt modelId="{EFD52C1D-382C-46EB-9F7B-472990319585}" type="sibTrans" cxnId="{919C4659-8072-43BD-97D1-11D885831FF2}">
      <dgm:prSet/>
      <dgm:spPr/>
      <dgm:t>
        <a:bodyPr/>
        <a:lstStyle/>
        <a:p>
          <a:endParaRPr lang="en-US"/>
        </a:p>
      </dgm:t>
    </dgm:pt>
    <dgm:pt modelId="{454B3D72-3272-491D-8569-79FF89148FD0}">
      <dgm:prSet/>
      <dgm:spPr/>
      <dgm:t>
        <a:bodyPr/>
        <a:lstStyle/>
        <a:p>
          <a:r>
            <a:rPr lang="en-US"/>
            <a:t>Yeterli kaynakların olduğu (İnsan, Altyapı, Ortam)</a:t>
          </a:r>
        </a:p>
      </dgm:t>
    </dgm:pt>
    <dgm:pt modelId="{9903BFFF-77D9-4147-A288-5E1C42535F73}" type="parTrans" cxnId="{A1137479-FA0C-48E8-93A6-C35352248AE0}">
      <dgm:prSet/>
      <dgm:spPr/>
      <dgm:t>
        <a:bodyPr/>
        <a:lstStyle/>
        <a:p>
          <a:endParaRPr lang="en-US"/>
        </a:p>
      </dgm:t>
    </dgm:pt>
    <dgm:pt modelId="{0B5E22DD-EF4C-4095-AAF7-8FA5A68C9173}" type="sibTrans" cxnId="{A1137479-FA0C-48E8-93A6-C35352248AE0}">
      <dgm:prSet/>
      <dgm:spPr/>
      <dgm:t>
        <a:bodyPr/>
        <a:lstStyle/>
        <a:p>
          <a:endParaRPr lang="en-US"/>
        </a:p>
      </dgm:t>
    </dgm:pt>
    <dgm:pt modelId="{EEC4269A-3F2C-4768-BEAE-1165F784790E}">
      <dgm:prSet/>
      <dgm:spPr/>
      <dgm:t>
        <a:bodyPr/>
        <a:lstStyle/>
        <a:p>
          <a:r>
            <a:rPr lang="en-US"/>
            <a:t>Yönetmelikte geçen yükümlülüklerin tanımlanması ve görevlendirme tayini</a:t>
          </a:r>
        </a:p>
      </dgm:t>
    </dgm:pt>
    <dgm:pt modelId="{E4AF7D6E-04C5-4102-9D7C-DC543413059D}" type="parTrans" cxnId="{C837C586-FAE1-45CA-8790-B8D9EDFCAFB8}">
      <dgm:prSet/>
      <dgm:spPr/>
      <dgm:t>
        <a:bodyPr/>
        <a:lstStyle/>
        <a:p>
          <a:endParaRPr lang="en-US"/>
        </a:p>
      </dgm:t>
    </dgm:pt>
    <dgm:pt modelId="{F0AB44E4-F6E4-42C4-BDA8-1E0F22A1C99B}" type="sibTrans" cxnId="{C837C586-FAE1-45CA-8790-B8D9EDFCAFB8}">
      <dgm:prSet/>
      <dgm:spPr/>
      <dgm:t>
        <a:bodyPr/>
        <a:lstStyle/>
        <a:p>
          <a:endParaRPr lang="en-US"/>
        </a:p>
      </dgm:t>
    </dgm:pt>
    <dgm:pt modelId="{D41DEF62-9871-44C5-B349-443B6AF78516}">
      <dgm:prSet/>
      <dgm:spPr/>
      <dgm:t>
        <a:bodyPr/>
        <a:lstStyle/>
        <a:p>
          <a:r>
            <a:rPr lang="en-US"/>
            <a:t>Bu görevler için gerekli profesyonel Etik Kodu</a:t>
          </a:r>
        </a:p>
      </dgm:t>
    </dgm:pt>
    <dgm:pt modelId="{1C956F24-0408-488F-BD00-FF34D81F2FFD}" type="parTrans" cxnId="{444A4B30-902A-46F7-9EF6-AEBF5D04E479}">
      <dgm:prSet/>
      <dgm:spPr/>
      <dgm:t>
        <a:bodyPr/>
        <a:lstStyle/>
        <a:p>
          <a:endParaRPr lang="en-US"/>
        </a:p>
      </dgm:t>
    </dgm:pt>
    <dgm:pt modelId="{7FF96531-55CE-4C61-981C-A7E392B36FB5}" type="sibTrans" cxnId="{444A4B30-902A-46F7-9EF6-AEBF5D04E479}">
      <dgm:prSet/>
      <dgm:spPr/>
      <dgm:t>
        <a:bodyPr/>
        <a:lstStyle/>
        <a:p>
          <a:endParaRPr lang="en-US"/>
        </a:p>
      </dgm:t>
    </dgm:pt>
    <dgm:pt modelId="{D32CC954-599E-4673-9693-13773060D128}">
      <dgm:prSet/>
      <dgm:spPr/>
      <dgm:t>
        <a:bodyPr/>
        <a:lstStyle/>
        <a:p>
          <a:r>
            <a:rPr lang="en-US"/>
            <a:t>Gerekli niteliklerin belirlenmesi </a:t>
          </a:r>
        </a:p>
      </dgm:t>
    </dgm:pt>
    <dgm:pt modelId="{2B225CA9-D83C-4D82-88AF-D47DDC53652A}" type="parTrans" cxnId="{DAFFF174-1C77-47A0-BEA7-A770069C752F}">
      <dgm:prSet/>
      <dgm:spPr/>
      <dgm:t>
        <a:bodyPr/>
        <a:lstStyle/>
        <a:p>
          <a:endParaRPr lang="en-US"/>
        </a:p>
      </dgm:t>
    </dgm:pt>
    <dgm:pt modelId="{96A8A8AF-F1AA-4F38-A0F5-8AAF575F72F2}" type="sibTrans" cxnId="{DAFFF174-1C77-47A0-BEA7-A770069C752F}">
      <dgm:prSet/>
      <dgm:spPr/>
      <dgm:t>
        <a:bodyPr/>
        <a:lstStyle/>
        <a:p>
          <a:endParaRPr lang="en-US"/>
        </a:p>
      </dgm:t>
    </dgm:pt>
    <dgm:pt modelId="{562259C3-E186-4BB2-BF33-6A795B5BB1A8}">
      <dgm:prSet/>
      <dgm:spPr/>
      <dgm:t>
        <a:bodyPr/>
        <a:lstStyle/>
        <a:p>
          <a:r>
            <a:rPr lang="en-US"/>
            <a:t>Performans unsurları ve değerlendirmenin yapılabilmesi</a:t>
          </a:r>
        </a:p>
      </dgm:t>
    </dgm:pt>
    <dgm:pt modelId="{EB67EB7C-C69B-4A60-805E-B7E52FC378DE}" type="parTrans" cxnId="{E96D520E-8BCB-4DC2-9BF1-2340EDA3AA7D}">
      <dgm:prSet/>
      <dgm:spPr/>
      <dgm:t>
        <a:bodyPr/>
        <a:lstStyle/>
        <a:p>
          <a:endParaRPr lang="en-US"/>
        </a:p>
      </dgm:t>
    </dgm:pt>
    <dgm:pt modelId="{0012DBFC-6B50-4FA7-9180-C50897DC52F2}" type="sibTrans" cxnId="{E96D520E-8BCB-4DC2-9BF1-2340EDA3AA7D}">
      <dgm:prSet/>
      <dgm:spPr/>
      <dgm:t>
        <a:bodyPr/>
        <a:lstStyle/>
        <a:p>
          <a:endParaRPr lang="en-US"/>
        </a:p>
      </dgm:t>
    </dgm:pt>
    <dgm:pt modelId="{0C065607-E191-4761-AF1C-A3E58BEE2DA0}">
      <dgm:prSet/>
      <dgm:spPr/>
      <dgm:t>
        <a:bodyPr/>
        <a:lstStyle/>
        <a:p>
          <a:r>
            <a:rPr lang="en-US"/>
            <a:t>Ürün gerçekleştirme için gerekli fonksiyonların, operasyonel departmanların belirlenmesi</a:t>
          </a:r>
        </a:p>
      </dgm:t>
    </dgm:pt>
    <dgm:pt modelId="{7B919AE1-569D-42D8-A142-D2B794BE1546}" type="parTrans" cxnId="{15D7F2B8-9403-4999-96C6-2D8C77BC34C2}">
      <dgm:prSet/>
      <dgm:spPr/>
      <dgm:t>
        <a:bodyPr/>
        <a:lstStyle/>
        <a:p>
          <a:endParaRPr lang="en-US"/>
        </a:p>
      </dgm:t>
    </dgm:pt>
    <dgm:pt modelId="{1791FCBE-54CF-473A-BF26-05E90C7C95DA}" type="sibTrans" cxnId="{15D7F2B8-9403-4999-96C6-2D8C77BC34C2}">
      <dgm:prSet/>
      <dgm:spPr/>
      <dgm:t>
        <a:bodyPr/>
        <a:lstStyle/>
        <a:p>
          <a:endParaRPr lang="en-US"/>
        </a:p>
      </dgm:t>
    </dgm:pt>
    <dgm:pt modelId="{DA439204-47F1-413B-978A-B42F9B2E642D}">
      <dgm:prSet/>
      <dgm:spPr/>
      <dgm:t>
        <a:bodyPr/>
        <a:lstStyle/>
        <a:p>
          <a:r>
            <a:rPr lang="en-US"/>
            <a:t>Organizasyonel hiyerarşik yapı, etkileşimler,yetkilerin belirlenmesi</a:t>
          </a:r>
        </a:p>
      </dgm:t>
    </dgm:pt>
    <dgm:pt modelId="{4E7676A7-1455-4F9E-8EF2-FAC68BF7D6DA}" type="parTrans" cxnId="{62A89380-B915-44B9-A268-D2AE6C830238}">
      <dgm:prSet/>
      <dgm:spPr/>
      <dgm:t>
        <a:bodyPr/>
        <a:lstStyle/>
        <a:p>
          <a:endParaRPr lang="en-US"/>
        </a:p>
      </dgm:t>
    </dgm:pt>
    <dgm:pt modelId="{0010EA85-7B61-42D0-B6B1-57EB21AFD60D}" type="sibTrans" cxnId="{62A89380-B915-44B9-A268-D2AE6C830238}">
      <dgm:prSet/>
      <dgm:spPr/>
      <dgm:t>
        <a:bodyPr/>
        <a:lstStyle/>
        <a:p>
          <a:endParaRPr lang="en-US"/>
        </a:p>
      </dgm:t>
    </dgm:pt>
    <dgm:pt modelId="{9E0BA741-3B8E-4DAA-9EF6-54879D287120}" type="pres">
      <dgm:prSet presAssocID="{3544ECD1-F51B-4D62-B36A-62C3EC45BB72}" presName="linear" presStyleCnt="0">
        <dgm:presLayoutVars>
          <dgm:animLvl val="lvl"/>
          <dgm:resizeHandles val="exact"/>
        </dgm:presLayoutVars>
      </dgm:prSet>
      <dgm:spPr/>
    </dgm:pt>
    <dgm:pt modelId="{5DEEB945-2631-4961-9301-6517A1FA2904}" type="pres">
      <dgm:prSet presAssocID="{1F7BC1BC-84BC-4E32-A7FF-D91A0D665721}" presName="parentText" presStyleLbl="node1" presStyleIdx="0" presStyleCnt="9">
        <dgm:presLayoutVars>
          <dgm:chMax val="0"/>
          <dgm:bulletEnabled val="1"/>
        </dgm:presLayoutVars>
      </dgm:prSet>
      <dgm:spPr/>
    </dgm:pt>
    <dgm:pt modelId="{689D9C9B-AF8A-4E20-9B8E-C67A11954EB3}" type="pres">
      <dgm:prSet presAssocID="{877F3630-E464-41E0-AC09-799E66413B26}" presName="spacer" presStyleCnt="0"/>
      <dgm:spPr/>
    </dgm:pt>
    <dgm:pt modelId="{86DFE484-754B-4CEB-8358-1640E4853675}" type="pres">
      <dgm:prSet presAssocID="{4106B535-9C45-4E16-B2EB-84127619965E}" presName="parentText" presStyleLbl="node1" presStyleIdx="1" presStyleCnt="9">
        <dgm:presLayoutVars>
          <dgm:chMax val="0"/>
          <dgm:bulletEnabled val="1"/>
        </dgm:presLayoutVars>
      </dgm:prSet>
      <dgm:spPr/>
    </dgm:pt>
    <dgm:pt modelId="{1F9F89A9-EA00-4D35-8566-D41313EF9F2A}" type="pres">
      <dgm:prSet presAssocID="{EFD52C1D-382C-46EB-9F7B-472990319585}" presName="spacer" presStyleCnt="0"/>
      <dgm:spPr/>
    </dgm:pt>
    <dgm:pt modelId="{BDD4EA1E-DCE3-45C8-87FD-E2093AFBE97F}" type="pres">
      <dgm:prSet presAssocID="{454B3D72-3272-491D-8569-79FF89148FD0}" presName="parentText" presStyleLbl="node1" presStyleIdx="2" presStyleCnt="9">
        <dgm:presLayoutVars>
          <dgm:chMax val="0"/>
          <dgm:bulletEnabled val="1"/>
        </dgm:presLayoutVars>
      </dgm:prSet>
      <dgm:spPr/>
    </dgm:pt>
    <dgm:pt modelId="{4B55CA2B-2D4B-4CDA-B91E-CC2C7B800CAD}" type="pres">
      <dgm:prSet presAssocID="{0B5E22DD-EF4C-4095-AAF7-8FA5A68C9173}" presName="spacer" presStyleCnt="0"/>
      <dgm:spPr/>
    </dgm:pt>
    <dgm:pt modelId="{641E2BDA-F882-40AD-9A0D-7817B9BA5CA7}" type="pres">
      <dgm:prSet presAssocID="{EEC4269A-3F2C-4768-BEAE-1165F784790E}" presName="parentText" presStyleLbl="node1" presStyleIdx="3" presStyleCnt="9">
        <dgm:presLayoutVars>
          <dgm:chMax val="0"/>
          <dgm:bulletEnabled val="1"/>
        </dgm:presLayoutVars>
      </dgm:prSet>
      <dgm:spPr/>
    </dgm:pt>
    <dgm:pt modelId="{63D3E632-E9AA-4817-BD0D-94A9BFCB3D0A}" type="pres">
      <dgm:prSet presAssocID="{F0AB44E4-F6E4-42C4-BDA8-1E0F22A1C99B}" presName="spacer" presStyleCnt="0"/>
      <dgm:spPr/>
    </dgm:pt>
    <dgm:pt modelId="{BE789618-1BB7-4BE9-82C6-4A1EAA9400F3}" type="pres">
      <dgm:prSet presAssocID="{D41DEF62-9871-44C5-B349-443B6AF78516}" presName="parentText" presStyleLbl="node1" presStyleIdx="4" presStyleCnt="9">
        <dgm:presLayoutVars>
          <dgm:chMax val="0"/>
          <dgm:bulletEnabled val="1"/>
        </dgm:presLayoutVars>
      </dgm:prSet>
      <dgm:spPr/>
    </dgm:pt>
    <dgm:pt modelId="{7FB908FC-FA59-4E65-9513-C5EC782AA605}" type="pres">
      <dgm:prSet presAssocID="{7FF96531-55CE-4C61-981C-A7E392B36FB5}" presName="spacer" presStyleCnt="0"/>
      <dgm:spPr/>
    </dgm:pt>
    <dgm:pt modelId="{A5B6E33E-19CC-4B80-850C-872BB38478A9}" type="pres">
      <dgm:prSet presAssocID="{D32CC954-599E-4673-9693-13773060D128}" presName="parentText" presStyleLbl="node1" presStyleIdx="5" presStyleCnt="9">
        <dgm:presLayoutVars>
          <dgm:chMax val="0"/>
          <dgm:bulletEnabled val="1"/>
        </dgm:presLayoutVars>
      </dgm:prSet>
      <dgm:spPr/>
    </dgm:pt>
    <dgm:pt modelId="{E9006CC7-765B-4C26-A547-AF57F7BDB50E}" type="pres">
      <dgm:prSet presAssocID="{96A8A8AF-F1AA-4F38-A0F5-8AAF575F72F2}" presName="spacer" presStyleCnt="0"/>
      <dgm:spPr/>
    </dgm:pt>
    <dgm:pt modelId="{4485F376-7A34-47B0-BBD1-B6F3EA6EC6B7}" type="pres">
      <dgm:prSet presAssocID="{562259C3-E186-4BB2-BF33-6A795B5BB1A8}" presName="parentText" presStyleLbl="node1" presStyleIdx="6" presStyleCnt="9">
        <dgm:presLayoutVars>
          <dgm:chMax val="0"/>
          <dgm:bulletEnabled val="1"/>
        </dgm:presLayoutVars>
      </dgm:prSet>
      <dgm:spPr/>
    </dgm:pt>
    <dgm:pt modelId="{C1BF39A0-B224-4905-A1B5-2F9DD12AF7AB}" type="pres">
      <dgm:prSet presAssocID="{0012DBFC-6B50-4FA7-9180-C50897DC52F2}" presName="spacer" presStyleCnt="0"/>
      <dgm:spPr/>
    </dgm:pt>
    <dgm:pt modelId="{A2FA1507-229C-4EB0-B8F4-73DF4F47F4DF}" type="pres">
      <dgm:prSet presAssocID="{0C065607-E191-4761-AF1C-A3E58BEE2DA0}" presName="parentText" presStyleLbl="node1" presStyleIdx="7" presStyleCnt="9">
        <dgm:presLayoutVars>
          <dgm:chMax val="0"/>
          <dgm:bulletEnabled val="1"/>
        </dgm:presLayoutVars>
      </dgm:prSet>
      <dgm:spPr/>
    </dgm:pt>
    <dgm:pt modelId="{DFFA19F5-C5D7-45FD-AD70-D80A8B04C765}" type="pres">
      <dgm:prSet presAssocID="{1791FCBE-54CF-473A-BF26-05E90C7C95DA}" presName="spacer" presStyleCnt="0"/>
      <dgm:spPr/>
    </dgm:pt>
    <dgm:pt modelId="{B9F73F20-880B-44EC-87DB-BC34F734DF77}" type="pres">
      <dgm:prSet presAssocID="{DA439204-47F1-413B-978A-B42F9B2E642D}" presName="parentText" presStyleLbl="node1" presStyleIdx="8" presStyleCnt="9">
        <dgm:presLayoutVars>
          <dgm:chMax val="0"/>
          <dgm:bulletEnabled val="1"/>
        </dgm:presLayoutVars>
      </dgm:prSet>
      <dgm:spPr/>
    </dgm:pt>
  </dgm:ptLst>
  <dgm:cxnLst>
    <dgm:cxn modelId="{1D60C305-60D5-4FE5-9530-852185EFA36B}" type="presOf" srcId="{0C065607-E191-4761-AF1C-A3E58BEE2DA0}" destId="{A2FA1507-229C-4EB0-B8F4-73DF4F47F4DF}" srcOrd="0" destOrd="0" presId="urn:microsoft.com/office/officeart/2005/8/layout/vList2"/>
    <dgm:cxn modelId="{3C927707-AB08-445A-9474-332BAC938574}" type="presOf" srcId="{4106B535-9C45-4E16-B2EB-84127619965E}" destId="{86DFE484-754B-4CEB-8358-1640E4853675}" srcOrd="0" destOrd="0" presId="urn:microsoft.com/office/officeart/2005/8/layout/vList2"/>
    <dgm:cxn modelId="{5A462409-E381-4B94-B6BD-AF91F2C9818C}" type="presOf" srcId="{DA439204-47F1-413B-978A-B42F9B2E642D}" destId="{B9F73F20-880B-44EC-87DB-BC34F734DF77}" srcOrd="0" destOrd="0" presId="urn:microsoft.com/office/officeart/2005/8/layout/vList2"/>
    <dgm:cxn modelId="{3392C30B-44FF-4833-A4D4-BFB4B7C9A96A}" type="presOf" srcId="{EEC4269A-3F2C-4768-BEAE-1165F784790E}" destId="{641E2BDA-F882-40AD-9A0D-7817B9BA5CA7}" srcOrd="0" destOrd="0" presId="urn:microsoft.com/office/officeart/2005/8/layout/vList2"/>
    <dgm:cxn modelId="{E96D520E-8BCB-4DC2-9BF1-2340EDA3AA7D}" srcId="{3544ECD1-F51B-4D62-B36A-62C3EC45BB72}" destId="{562259C3-E186-4BB2-BF33-6A795B5BB1A8}" srcOrd="6" destOrd="0" parTransId="{EB67EB7C-C69B-4A60-805E-B7E52FC378DE}" sibTransId="{0012DBFC-6B50-4FA7-9180-C50897DC52F2}"/>
    <dgm:cxn modelId="{DE8B9726-8B1E-4380-9098-2AC17EDE7DEC}" srcId="{3544ECD1-F51B-4D62-B36A-62C3EC45BB72}" destId="{1F7BC1BC-84BC-4E32-A7FF-D91A0D665721}" srcOrd="0" destOrd="0" parTransId="{1F22F898-9042-4912-B0C5-923A96BC3000}" sibTransId="{877F3630-E464-41E0-AC09-799E66413B26}"/>
    <dgm:cxn modelId="{E0A5FA2E-0BA6-467F-AF2D-AE4BD7A987F5}" type="presOf" srcId="{D32CC954-599E-4673-9693-13773060D128}" destId="{A5B6E33E-19CC-4B80-850C-872BB38478A9}" srcOrd="0" destOrd="0" presId="urn:microsoft.com/office/officeart/2005/8/layout/vList2"/>
    <dgm:cxn modelId="{444A4B30-902A-46F7-9EF6-AEBF5D04E479}" srcId="{3544ECD1-F51B-4D62-B36A-62C3EC45BB72}" destId="{D41DEF62-9871-44C5-B349-443B6AF78516}" srcOrd="4" destOrd="0" parTransId="{1C956F24-0408-488F-BD00-FF34D81F2FFD}" sibTransId="{7FF96531-55CE-4C61-981C-A7E392B36FB5}"/>
    <dgm:cxn modelId="{FE748B48-8437-4F1E-AB3F-7535AB3933B4}" type="presOf" srcId="{3544ECD1-F51B-4D62-B36A-62C3EC45BB72}" destId="{9E0BA741-3B8E-4DAA-9EF6-54879D287120}" srcOrd="0" destOrd="0" presId="urn:microsoft.com/office/officeart/2005/8/layout/vList2"/>
    <dgm:cxn modelId="{DAFFF174-1C77-47A0-BEA7-A770069C752F}" srcId="{3544ECD1-F51B-4D62-B36A-62C3EC45BB72}" destId="{D32CC954-599E-4673-9693-13773060D128}" srcOrd="5" destOrd="0" parTransId="{2B225CA9-D83C-4D82-88AF-D47DDC53652A}" sibTransId="{96A8A8AF-F1AA-4F38-A0F5-8AAF575F72F2}"/>
    <dgm:cxn modelId="{919C4659-8072-43BD-97D1-11D885831FF2}" srcId="{3544ECD1-F51B-4D62-B36A-62C3EC45BB72}" destId="{4106B535-9C45-4E16-B2EB-84127619965E}" srcOrd="1" destOrd="0" parTransId="{2372D027-63E3-48B0-B6AE-2D5C8910984E}" sibTransId="{EFD52C1D-382C-46EB-9F7B-472990319585}"/>
    <dgm:cxn modelId="{A1137479-FA0C-48E8-93A6-C35352248AE0}" srcId="{3544ECD1-F51B-4D62-B36A-62C3EC45BB72}" destId="{454B3D72-3272-491D-8569-79FF89148FD0}" srcOrd="2" destOrd="0" parTransId="{9903BFFF-77D9-4147-A288-5E1C42535F73}" sibTransId="{0B5E22DD-EF4C-4095-AAF7-8FA5A68C9173}"/>
    <dgm:cxn modelId="{62A89380-B915-44B9-A268-D2AE6C830238}" srcId="{3544ECD1-F51B-4D62-B36A-62C3EC45BB72}" destId="{DA439204-47F1-413B-978A-B42F9B2E642D}" srcOrd="8" destOrd="0" parTransId="{4E7676A7-1455-4F9E-8EF2-FAC68BF7D6DA}" sibTransId="{0010EA85-7B61-42D0-B6B1-57EB21AFD60D}"/>
    <dgm:cxn modelId="{C837C586-FAE1-45CA-8790-B8D9EDFCAFB8}" srcId="{3544ECD1-F51B-4D62-B36A-62C3EC45BB72}" destId="{EEC4269A-3F2C-4768-BEAE-1165F784790E}" srcOrd="3" destOrd="0" parTransId="{E4AF7D6E-04C5-4102-9D7C-DC543413059D}" sibTransId="{F0AB44E4-F6E4-42C4-BDA8-1E0F22A1C99B}"/>
    <dgm:cxn modelId="{41763C93-E3B3-45BC-BA11-BD862BFD5DE5}" type="presOf" srcId="{D41DEF62-9871-44C5-B349-443B6AF78516}" destId="{BE789618-1BB7-4BE9-82C6-4A1EAA9400F3}" srcOrd="0" destOrd="0" presId="urn:microsoft.com/office/officeart/2005/8/layout/vList2"/>
    <dgm:cxn modelId="{BA1EE7A6-B99A-4C3D-9234-D2B63032BA57}" type="presOf" srcId="{454B3D72-3272-491D-8569-79FF89148FD0}" destId="{BDD4EA1E-DCE3-45C8-87FD-E2093AFBE97F}" srcOrd="0" destOrd="0" presId="urn:microsoft.com/office/officeart/2005/8/layout/vList2"/>
    <dgm:cxn modelId="{15D7F2B8-9403-4999-96C6-2D8C77BC34C2}" srcId="{3544ECD1-F51B-4D62-B36A-62C3EC45BB72}" destId="{0C065607-E191-4761-AF1C-A3E58BEE2DA0}" srcOrd="7" destOrd="0" parTransId="{7B919AE1-569D-42D8-A142-D2B794BE1546}" sibTransId="{1791FCBE-54CF-473A-BF26-05E90C7C95DA}"/>
    <dgm:cxn modelId="{89160FCF-30FD-495F-A077-53E88A37D39F}" type="presOf" srcId="{1F7BC1BC-84BC-4E32-A7FF-D91A0D665721}" destId="{5DEEB945-2631-4961-9301-6517A1FA2904}" srcOrd="0" destOrd="0" presId="urn:microsoft.com/office/officeart/2005/8/layout/vList2"/>
    <dgm:cxn modelId="{3F722EFF-DB04-4675-A47B-34ABF570A34D}" type="presOf" srcId="{562259C3-E186-4BB2-BF33-6A795B5BB1A8}" destId="{4485F376-7A34-47B0-BBD1-B6F3EA6EC6B7}" srcOrd="0" destOrd="0" presId="urn:microsoft.com/office/officeart/2005/8/layout/vList2"/>
    <dgm:cxn modelId="{A1F83043-B1AB-4491-AA49-57262F09B4CE}" type="presParOf" srcId="{9E0BA741-3B8E-4DAA-9EF6-54879D287120}" destId="{5DEEB945-2631-4961-9301-6517A1FA2904}" srcOrd="0" destOrd="0" presId="urn:microsoft.com/office/officeart/2005/8/layout/vList2"/>
    <dgm:cxn modelId="{42739DBF-FD1F-46A1-AF62-C66BBCF35D40}" type="presParOf" srcId="{9E0BA741-3B8E-4DAA-9EF6-54879D287120}" destId="{689D9C9B-AF8A-4E20-9B8E-C67A11954EB3}" srcOrd="1" destOrd="0" presId="urn:microsoft.com/office/officeart/2005/8/layout/vList2"/>
    <dgm:cxn modelId="{5B26C689-3D98-486E-9B2E-1E8BF8D632FD}" type="presParOf" srcId="{9E0BA741-3B8E-4DAA-9EF6-54879D287120}" destId="{86DFE484-754B-4CEB-8358-1640E4853675}" srcOrd="2" destOrd="0" presId="urn:microsoft.com/office/officeart/2005/8/layout/vList2"/>
    <dgm:cxn modelId="{404B130F-7898-4D2F-A747-0740E9E8EC65}" type="presParOf" srcId="{9E0BA741-3B8E-4DAA-9EF6-54879D287120}" destId="{1F9F89A9-EA00-4D35-8566-D41313EF9F2A}" srcOrd="3" destOrd="0" presId="urn:microsoft.com/office/officeart/2005/8/layout/vList2"/>
    <dgm:cxn modelId="{153D3A06-C23F-4949-B1EE-7053DFD18A8E}" type="presParOf" srcId="{9E0BA741-3B8E-4DAA-9EF6-54879D287120}" destId="{BDD4EA1E-DCE3-45C8-87FD-E2093AFBE97F}" srcOrd="4" destOrd="0" presId="urn:microsoft.com/office/officeart/2005/8/layout/vList2"/>
    <dgm:cxn modelId="{3A27EF50-23FF-4795-8740-3BA0A47739B5}" type="presParOf" srcId="{9E0BA741-3B8E-4DAA-9EF6-54879D287120}" destId="{4B55CA2B-2D4B-4CDA-B91E-CC2C7B800CAD}" srcOrd="5" destOrd="0" presId="urn:microsoft.com/office/officeart/2005/8/layout/vList2"/>
    <dgm:cxn modelId="{3247F3AE-70F2-4662-BCBC-A77A7CB954A9}" type="presParOf" srcId="{9E0BA741-3B8E-4DAA-9EF6-54879D287120}" destId="{641E2BDA-F882-40AD-9A0D-7817B9BA5CA7}" srcOrd="6" destOrd="0" presId="urn:microsoft.com/office/officeart/2005/8/layout/vList2"/>
    <dgm:cxn modelId="{3C5F2F42-959E-484E-87E2-740AB38D7D2B}" type="presParOf" srcId="{9E0BA741-3B8E-4DAA-9EF6-54879D287120}" destId="{63D3E632-E9AA-4817-BD0D-94A9BFCB3D0A}" srcOrd="7" destOrd="0" presId="urn:microsoft.com/office/officeart/2005/8/layout/vList2"/>
    <dgm:cxn modelId="{4EE9B6B5-0621-4670-A01E-437641F4A5E3}" type="presParOf" srcId="{9E0BA741-3B8E-4DAA-9EF6-54879D287120}" destId="{BE789618-1BB7-4BE9-82C6-4A1EAA9400F3}" srcOrd="8" destOrd="0" presId="urn:microsoft.com/office/officeart/2005/8/layout/vList2"/>
    <dgm:cxn modelId="{8774975E-8430-45C7-81A2-F03C4FFE6FF3}" type="presParOf" srcId="{9E0BA741-3B8E-4DAA-9EF6-54879D287120}" destId="{7FB908FC-FA59-4E65-9513-C5EC782AA605}" srcOrd="9" destOrd="0" presId="urn:microsoft.com/office/officeart/2005/8/layout/vList2"/>
    <dgm:cxn modelId="{7711784F-D218-4782-A332-2B1AC351C146}" type="presParOf" srcId="{9E0BA741-3B8E-4DAA-9EF6-54879D287120}" destId="{A5B6E33E-19CC-4B80-850C-872BB38478A9}" srcOrd="10" destOrd="0" presId="urn:microsoft.com/office/officeart/2005/8/layout/vList2"/>
    <dgm:cxn modelId="{FB5E0D3A-A024-4624-B5C9-A086714A940F}" type="presParOf" srcId="{9E0BA741-3B8E-4DAA-9EF6-54879D287120}" destId="{E9006CC7-765B-4C26-A547-AF57F7BDB50E}" srcOrd="11" destOrd="0" presId="urn:microsoft.com/office/officeart/2005/8/layout/vList2"/>
    <dgm:cxn modelId="{B9F48FBD-93BE-4757-9232-D26F575ACC49}" type="presParOf" srcId="{9E0BA741-3B8E-4DAA-9EF6-54879D287120}" destId="{4485F376-7A34-47B0-BBD1-B6F3EA6EC6B7}" srcOrd="12" destOrd="0" presId="urn:microsoft.com/office/officeart/2005/8/layout/vList2"/>
    <dgm:cxn modelId="{3375B268-27DA-4A07-8FEC-49BA378CF587}" type="presParOf" srcId="{9E0BA741-3B8E-4DAA-9EF6-54879D287120}" destId="{C1BF39A0-B224-4905-A1B5-2F9DD12AF7AB}" srcOrd="13" destOrd="0" presId="urn:microsoft.com/office/officeart/2005/8/layout/vList2"/>
    <dgm:cxn modelId="{7E8CF15B-14D9-4754-B2A1-F335351BAD1B}" type="presParOf" srcId="{9E0BA741-3B8E-4DAA-9EF6-54879D287120}" destId="{A2FA1507-229C-4EB0-B8F4-73DF4F47F4DF}" srcOrd="14" destOrd="0" presId="urn:microsoft.com/office/officeart/2005/8/layout/vList2"/>
    <dgm:cxn modelId="{0AE42320-6275-461D-AB10-06A7C57D7786}" type="presParOf" srcId="{9E0BA741-3B8E-4DAA-9EF6-54879D287120}" destId="{DFFA19F5-C5D7-45FD-AD70-D80A8B04C765}" srcOrd="15" destOrd="0" presId="urn:microsoft.com/office/officeart/2005/8/layout/vList2"/>
    <dgm:cxn modelId="{5C22D663-3612-48C3-B74C-035996482C79}" type="presParOf" srcId="{9E0BA741-3B8E-4DAA-9EF6-54879D287120}" destId="{B9F73F20-880B-44EC-87DB-BC34F734DF77}"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861B34-83BD-4358-AD3F-B6A8AA471E7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02D72A2-68D2-4EA1-A902-B20498D902F5}">
      <dgm:prSet/>
      <dgm:spPr/>
      <dgm:t>
        <a:bodyPr/>
        <a:lstStyle/>
        <a:p>
          <a:r>
            <a:rPr lang="en-US"/>
            <a:t>Neler içermelidir?</a:t>
          </a:r>
        </a:p>
      </dgm:t>
    </dgm:pt>
    <dgm:pt modelId="{A4A4A868-AEE2-4CBB-B013-FE76BCFE231C}" type="parTrans" cxnId="{F8B3725F-003D-47B9-AF0A-8ED37B7C0697}">
      <dgm:prSet/>
      <dgm:spPr/>
      <dgm:t>
        <a:bodyPr/>
        <a:lstStyle/>
        <a:p>
          <a:endParaRPr lang="en-US"/>
        </a:p>
      </dgm:t>
    </dgm:pt>
    <dgm:pt modelId="{3E8B87D9-D71F-4246-9EE0-CE1FE27BF605}" type="sibTrans" cxnId="{F8B3725F-003D-47B9-AF0A-8ED37B7C0697}">
      <dgm:prSet/>
      <dgm:spPr/>
      <dgm:t>
        <a:bodyPr/>
        <a:lstStyle/>
        <a:p>
          <a:endParaRPr lang="en-US"/>
        </a:p>
      </dgm:t>
    </dgm:pt>
    <dgm:pt modelId="{4F4AB30B-AACA-4C7B-A57B-0ACF5E770CC4}">
      <dgm:prSet/>
      <dgm:spPr/>
      <dgm:t>
        <a:bodyPr/>
        <a:lstStyle/>
        <a:p>
          <a:r>
            <a:rPr lang="en-US"/>
            <a:t>Değişiklik(ler)in tanımlanması gerekliliği</a:t>
          </a:r>
        </a:p>
      </dgm:t>
    </dgm:pt>
    <dgm:pt modelId="{DB4AB3B3-34E3-4C9C-9A49-EA29E0C7BD27}" type="parTrans" cxnId="{6DB3341F-6929-4DD9-8057-8E74266BC5D7}">
      <dgm:prSet/>
      <dgm:spPr/>
      <dgm:t>
        <a:bodyPr/>
        <a:lstStyle/>
        <a:p>
          <a:endParaRPr lang="en-US"/>
        </a:p>
      </dgm:t>
    </dgm:pt>
    <dgm:pt modelId="{52AB49FC-9CC3-4922-9669-685DE5434D17}" type="sibTrans" cxnId="{6DB3341F-6929-4DD9-8057-8E74266BC5D7}">
      <dgm:prSet/>
      <dgm:spPr/>
      <dgm:t>
        <a:bodyPr/>
        <a:lstStyle/>
        <a:p>
          <a:endParaRPr lang="en-US"/>
        </a:p>
      </dgm:t>
    </dgm:pt>
    <dgm:pt modelId="{BF316B6C-4785-4E2F-856D-21E87F20F9C1}">
      <dgm:prSet/>
      <dgm:spPr/>
      <dgm:t>
        <a:bodyPr/>
        <a:lstStyle/>
        <a:p>
          <a:r>
            <a:rPr lang="en-US"/>
            <a:t>Tasarım ve geliştirme planının gözden geçirilmesi ve gerektiğinde güncellenmesi gerekliliği </a:t>
          </a:r>
        </a:p>
      </dgm:t>
    </dgm:pt>
    <dgm:pt modelId="{87348651-7A59-403D-AEAC-DCE2C41CCBA6}" type="parTrans" cxnId="{1FF0F191-815B-4F5D-91DF-039E67EF331A}">
      <dgm:prSet/>
      <dgm:spPr/>
      <dgm:t>
        <a:bodyPr/>
        <a:lstStyle/>
        <a:p>
          <a:endParaRPr lang="en-US"/>
        </a:p>
      </dgm:t>
    </dgm:pt>
    <dgm:pt modelId="{89CDE879-61D0-49F8-B6BB-F0DCA462B59E}" type="sibTrans" cxnId="{1FF0F191-815B-4F5D-91DF-039E67EF331A}">
      <dgm:prSet/>
      <dgm:spPr/>
      <dgm:t>
        <a:bodyPr/>
        <a:lstStyle/>
        <a:p>
          <a:endParaRPr lang="en-US"/>
        </a:p>
      </dgm:t>
    </dgm:pt>
    <dgm:pt modelId="{8E49AD27-2A81-42A1-8CFC-DFF0FD16C083}">
      <dgm:prSet/>
      <dgm:spPr/>
      <dgm:t>
        <a:bodyPr/>
        <a:lstStyle/>
        <a:p>
          <a:r>
            <a:rPr lang="en-US"/>
            <a:t>Risk Yönetimi ve risk analizi incelemesi veya güncellemesi gerekliliği</a:t>
          </a:r>
        </a:p>
      </dgm:t>
    </dgm:pt>
    <dgm:pt modelId="{474F6524-19DC-49C0-A0A0-45C9B9A40B6C}" type="parTrans" cxnId="{D2873D6D-95D5-49E7-B10B-32C7C5AC5F2E}">
      <dgm:prSet/>
      <dgm:spPr/>
      <dgm:t>
        <a:bodyPr/>
        <a:lstStyle/>
        <a:p>
          <a:endParaRPr lang="en-US"/>
        </a:p>
      </dgm:t>
    </dgm:pt>
    <dgm:pt modelId="{D229EF18-D859-4431-A31A-201CCD0171C6}" type="sibTrans" cxnId="{D2873D6D-95D5-49E7-B10B-32C7C5AC5F2E}">
      <dgm:prSet/>
      <dgm:spPr/>
      <dgm:t>
        <a:bodyPr/>
        <a:lstStyle/>
        <a:p>
          <a:endParaRPr lang="en-US"/>
        </a:p>
      </dgm:t>
    </dgm:pt>
    <dgm:pt modelId="{44FD4380-83BA-44AF-A370-BE14619917E8}">
      <dgm:prSet/>
      <dgm:spPr/>
      <dgm:t>
        <a:bodyPr/>
        <a:lstStyle/>
        <a:p>
          <a:r>
            <a:rPr lang="en-US"/>
            <a:t>Değişikliklerin gözden geçirilmesi, doğrulanması ve onaylanması gerekliliği/koşulu</a:t>
          </a:r>
        </a:p>
      </dgm:t>
    </dgm:pt>
    <dgm:pt modelId="{FB9FACDB-1F47-4FF0-B1F6-004DA9EFAC14}" type="parTrans" cxnId="{ACD4E130-FB1B-45AF-9D57-C1ADDDAC1D29}">
      <dgm:prSet/>
      <dgm:spPr/>
      <dgm:t>
        <a:bodyPr/>
        <a:lstStyle/>
        <a:p>
          <a:endParaRPr lang="en-US"/>
        </a:p>
      </dgm:t>
    </dgm:pt>
    <dgm:pt modelId="{7ACE5A50-E134-4E7B-98C7-30E633EFD5CB}" type="sibTrans" cxnId="{ACD4E130-FB1B-45AF-9D57-C1ADDDAC1D29}">
      <dgm:prSet/>
      <dgm:spPr/>
      <dgm:t>
        <a:bodyPr/>
        <a:lstStyle/>
        <a:p>
          <a:endParaRPr lang="en-US"/>
        </a:p>
      </dgm:t>
    </dgm:pt>
    <dgm:pt modelId="{FA9242E8-8E95-4A58-872B-40E4815855C8}">
      <dgm:prSet/>
      <dgm:spPr/>
      <dgm:t>
        <a:bodyPr/>
        <a:lstStyle/>
        <a:p>
          <a:r>
            <a:rPr lang="en-US"/>
            <a:t>Uygulamadan önce değişikliklerin gözden geçirilmesi ve onaylanması koşulu</a:t>
          </a:r>
        </a:p>
      </dgm:t>
    </dgm:pt>
    <dgm:pt modelId="{04FCF9C9-840A-4474-98F5-954206431110}" type="parTrans" cxnId="{150B7B72-1CE4-44B4-862B-F090E173C6AF}">
      <dgm:prSet/>
      <dgm:spPr/>
      <dgm:t>
        <a:bodyPr/>
        <a:lstStyle/>
        <a:p>
          <a:endParaRPr lang="en-US"/>
        </a:p>
      </dgm:t>
    </dgm:pt>
    <dgm:pt modelId="{A49780A6-4673-4A03-998A-6D91B0E7C899}" type="sibTrans" cxnId="{150B7B72-1CE4-44B4-862B-F090E173C6AF}">
      <dgm:prSet/>
      <dgm:spPr/>
      <dgm:t>
        <a:bodyPr/>
        <a:lstStyle/>
        <a:p>
          <a:endParaRPr lang="en-US"/>
        </a:p>
      </dgm:t>
    </dgm:pt>
    <dgm:pt modelId="{900640FF-5F2A-4EC5-8610-F3D91CB54575}">
      <dgm:prSet/>
      <dgm:spPr/>
      <dgm:t>
        <a:bodyPr/>
        <a:lstStyle/>
        <a:p>
          <a:r>
            <a:rPr lang="en-US"/>
            <a:t>Halihazırda üretilmiş ve teslim edilmiş ürüne ilişkin değerlendirme yapılması gerekliliği</a:t>
          </a:r>
        </a:p>
      </dgm:t>
    </dgm:pt>
    <dgm:pt modelId="{8E1F0D7A-DF8C-4FEC-BA06-7DF785784368}" type="parTrans" cxnId="{1120CA83-2CCA-4DC0-80E8-486FD4E28516}">
      <dgm:prSet/>
      <dgm:spPr/>
      <dgm:t>
        <a:bodyPr/>
        <a:lstStyle/>
        <a:p>
          <a:endParaRPr lang="en-US"/>
        </a:p>
      </dgm:t>
    </dgm:pt>
    <dgm:pt modelId="{5235C0D5-0D10-485B-A3FC-D358904A5D1C}" type="sibTrans" cxnId="{1120CA83-2CCA-4DC0-80E8-486FD4E28516}">
      <dgm:prSet/>
      <dgm:spPr/>
      <dgm:t>
        <a:bodyPr/>
        <a:lstStyle/>
        <a:p>
          <a:endParaRPr lang="en-US"/>
        </a:p>
      </dgm:t>
    </dgm:pt>
    <dgm:pt modelId="{A2DCE373-094A-4C8E-BC70-B2CD759F72B0}">
      <dgm:prSet/>
      <dgm:spPr/>
      <dgm:t>
        <a:bodyPr/>
        <a:lstStyle/>
        <a:p>
          <a:r>
            <a:rPr lang="en-US"/>
            <a:t>Değişikliklerin ve ilgili faaliyetlerin belgelenmesi </a:t>
          </a:r>
        </a:p>
      </dgm:t>
    </dgm:pt>
    <dgm:pt modelId="{4D297F82-6CFE-448B-84F4-0F1BE6A9A8A7}" type="parTrans" cxnId="{1C5250B4-714C-48D3-A1E7-857CC013497C}">
      <dgm:prSet/>
      <dgm:spPr/>
      <dgm:t>
        <a:bodyPr/>
        <a:lstStyle/>
        <a:p>
          <a:endParaRPr lang="en-US"/>
        </a:p>
      </dgm:t>
    </dgm:pt>
    <dgm:pt modelId="{26DB15C1-1972-420A-8BA0-8E114D2A4742}" type="sibTrans" cxnId="{1C5250B4-714C-48D3-A1E7-857CC013497C}">
      <dgm:prSet/>
      <dgm:spPr/>
      <dgm:t>
        <a:bodyPr/>
        <a:lstStyle/>
        <a:p>
          <a:endParaRPr lang="en-US"/>
        </a:p>
      </dgm:t>
    </dgm:pt>
    <dgm:pt modelId="{2B1F8A8C-ED20-46A1-A694-3B2B021442A2}">
      <dgm:prSet/>
      <dgm:spPr/>
      <dgm:t>
        <a:bodyPr/>
        <a:lstStyle/>
        <a:p>
          <a:r>
            <a:rPr lang="en-US"/>
            <a:t>Tıbbi Cihaz Dosyasının ve düzenleyici dosyalamaların güncellenmesi gerekliliği</a:t>
          </a:r>
        </a:p>
      </dgm:t>
    </dgm:pt>
    <dgm:pt modelId="{7DDCE12C-E948-404C-97D6-A992FA05A532}" type="parTrans" cxnId="{41DED1F4-B7A3-4EAE-AF08-8AF87EBB2F54}">
      <dgm:prSet/>
      <dgm:spPr/>
      <dgm:t>
        <a:bodyPr/>
        <a:lstStyle/>
        <a:p>
          <a:endParaRPr lang="en-US"/>
        </a:p>
      </dgm:t>
    </dgm:pt>
    <dgm:pt modelId="{85769A8D-3D18-4FC2-AFBD-B7D41D3E835E}" type="sibTrans" cxnId="{41DED1F4-B7A3-4EAE-AF08-8AF87EBB2F54}">
      <dgm:prSet/>
      <dgm:spPr/>
      <dgm:t>
        <a:bodyPr/>
        <a:lstStyle/>
        <a:p>
          <a:endParaRPr lang="en-US"/>
        </a:p>
      </dgm:t>
    </dgm:pt>
    <dgm:pt modelId="{86DA4F0C-C691-4EDB-BF0B-414B673DA377}">
      <dgm:prSet/>
      <dgm:spPr/>
      <dgm:t>
        <a:bodyPr/>
        <a:lstStyle/>
        <a:p>
          <a:r>
            <a:rPr lang="en-US"/>
            <a:t>Değişikliğin etkinliğinin takibinin yürütülmesi</a:t>
          </a:r>
        </a:p>
      </dgm:t>
    </dgm:pt>
    <dgm:pt modelId="{A093D3AA-18B6-44C4-8DBB-56AC6C3C00F4}" type="parTrans" cxnId="{26D05CC7-B5AA-4D99-89B7-1E92EFDA6332}">
      <dgm:prSet/>
      <dgm:spPr/>
      <dgm:t>
        <a:bodyPr/>
        <a:lstStyle/>
        <a:p>
          <a:endParaRPr lang="en-US"/>
        </a:p>
      </dgm:t>
    </dgm:pt>
    <dgm:pt modelId="{2F782578-1A68-4262-AC5C-7FDD775EE375}" type="sibTrans" cxnId="{26D05CC7-B5AA-4D99-89B7-1E92EFDA6332}">
      <dgm:prSet/>
      <dgm:spPr/>
      <dgm:t>
        <a:bodyPr/>
        <a:lstStyle/>
        <a:p>
          <a:endParaRPr lang="en-US"/>
        </a:p>
      </dgm:t>
    </dgm:pt>
    <dgm:pt modelId="{7B755759-9FBE-4AC2-B1ED-06B566CFA3B1}">
      <dgm:prSet/>
      <dgm:spPr/>
      <dgm:t>
        <a:bodyPr/>
        <a:lstStyle/>
        <a:p>
          <a:r>
            <a:rPr lang="en-US"/>
            <a:t>Ve sorumlu kişilerin belirlenmesi</a:t>
          </a:r>
        </a:p>
      </dgm:t>
    </dgm:pt>
    <dgm:pt modelId="{60F619AD-936B-4E92-BFCE-21FFAEC29B02}" type="parTrans" cxnId="{9E1CE734-0D41-4176-BDDA-9C0171D441E5}">
      <dgm:prSet/>
      <dgm:spPr/>
      <dgm:t>
        <a:bodyPr/>
        <a:lstStyle/>
        <a:p>
          <a:endParaRPr lang="en-US"/>
        </a:p>
      </dgm:t>
    </dgm:pt>
    <dgm:pt modelId="{AD7F3E31-8DD8-40AA-BF31-0B194F19B8DE}" type="sibTrans" cxnId="{9E1CE734-0D41-4176-BDDA-9C0171D441E5}">
      <dgm:prSet/>
      <dgm:spPr/>
      <dgm:t>
        <a:bodyPr/>
        <a:lstStyle/>
        <a:p>
          <a:endParaRPr lang="en-US"/>
        </a:p>
      </dgm:t>
    </dgm:pt>
    <dgm:pt modelId="{A3D516AF-D5D3-455F-BF5F-EAC5E75C1B40}" type="pres">
      <dgm:prSet presAssocID="{A8861B34-83BD-4358-AD3F-B6A8AA471E77}" presName="linear" presStyleCnt="0">
        <dgm:presLayoutVars>
          <dgm:animLvl val="lvl"/>
          <dgm:resizeHandles val="exact"/>
        </dgm:presLayoutVars>
      </dgm:prSet>
      <dgm:spPr/>
    </dgm:pt>
    <dgm:pt modelId="{21761C21-2CEF-4A18-B313-535AEE5A25D9}" type="pres">
      <dgm:prSet presAssocID="{202D72A2-68D2-4EA1-A902-B20498D902F5}" presName="parentText" presStyleLbl="node1" presStyleIdx="0" presStyleCnt="1">
        <dgm:presLayoutVars>
          <dgm:chMax val="0"/>
          <dgm:bulletEnabled val="1"/>
        </dgm:presLayoutVars>
      </dgm:prSet>
      <dgm:spPr/>
    </dgm:pt>
    <dgm:pt modelId="{928B70A0-19B5-44D9-9017-DD7D1D6D8E11}" type="pres">
      <dgm:prSet presAssocID="{202D72A2-68D2-4EA1-A902-B20498D902F5}" presName="childText" presStyleLbl="revTx" presStyleIdx="0" presStyleCnt="1">
        <dgm:presLayoutVars>
          <dgm:bulletEnabled val="1"/>
        </dgm:presLayoutVars>
      </dgm:prSet>
      <dgm:spPr/>
    </dgm:pt>
  </dgm:ptLst>
  <dgm:cxnLst>
    <dgm:cxn modelId="{6DB3341F-6929-4DD9-8057-8E74266BC5D7}" srcId="{202D72A2-68D2-4EA1-A902-B20498D902F5}" destId="{4F4AB30B-AACA-4C7B-A57B-0ACF5E770CC4}" srcOrd="0" destOrd="0" parTransId="{DB4AB3B3-34E3-4C9C-9A49-EA29E0C7BD27}" sibTransId="{52AB49FC-9CC3-4922-9669-685DE5434D17}"/>
    <dgm:cxn modelId="{D2499227-2629-4439-B176-A94E0A2A513D}" type="presOf" srcId="{900640FF-5F2A-4EC5-8610-F3D91CB54575}" destId="{928B70A0-19B5-44D9-9017-DD7D1D6D8E11}" srcOrd="0" destOrd="5" presId="urn:microsoft.com/office/officeart/2005/8/layout/vList2"/>
    <dgm:cxn modelId="{BAE9B52B-55EF-46F5-8663-E0B3E8142664}" type="presOf" srcId="{A2DCE373-094A-4C8E-BC70-B2CD759F72B0}" destId="{928B70A0-19B5-44D9-9017-DD7D1D6D8E11}" srcOrd="0" destOrd="6" presId="urn:microsoft.com/office/officeart/2005/8/layout/vList2"/>
    <dgm:cxn modelId="{ACD4E130-FB1B-45AF-9D57-C1ADDDAC1D29}" srcId="{202D72A2-68D2-4EA1-A902-B20498D902F5}" destId="{44FD4380-83BA-44AF-A370-BE14619917E8}" srcOrd="3" destOrd="0" parTransId="{FB9FACDB-1F47-4FF0-B1F6-004DA9EFAC14}" sibTransId="{7ACE5A50-E134-4E7B-98C7-30E633EFD5CB}"/>
    <dgm:cxn modelId="{9E1CE734-0D41-4176-BDDA-9C0171D441E5}" srcId="{202D72A2-68D2-4EA1-A902-B20498D902F5}" destId="{7B755759-9FBE-4AC2-B1ED-06B566CFA3B1}" srcOrd="9" destOrd="0" parTransId="{60F619AD-936B-4E92-BFCE-21FFAEC29B02}" sibTransId="{AD7F3E31-8DD8-40AA-BF31-0B194F19B8DE}"/>
    <dgm:cxn modelId="{F8B3725F-003D-47B9-AF0A-8ED37B7C0697}" srcId="{A8861B34-83BD-4358-AD3F-B6A8AA471E77}" destId="{202D72A2-68D2-4EA1-A902-B20498D902F5}" srcOrd="0" destOrd="0" parTransId="{A4A4A868-AEE2-4CBB-B013-FE76BCFE231C}" sibTransId="{3E8B87D9-D71F-4246-9EE0-CE1FE27BF605}"/>
    <dgm:cxn modelId="{5F205C62-C0EE-4E46-9784-DC1DF0B3D952}" type="presOf" srcId="{44FD4380-83BA-44AF-A370-BE14619917E8}" destId="{928B70A0-19B5-44D9-9017-DD7D1D6D8E11}" srcOrd="0" destOrd="3" presId="urn:microsoft.com/office/officeart/2005/8/layout/vList2"/>
    <dgm:cxn modelId="{681DCB67-F6A1-4308-92F3-B6DBB82BA682}" type="presOf" srcId="{FA9242E8-8E95-4A58-872B-40E4815855C8}" destId="{928B70A0-19B5-44D9-9017-DD7D1D6D8E11}" srcOrd="0" destOrd="4" presId="urn:microsoft.com/office/officeart/2005/8/layout/vList2"/>
    <dgm:cxn modelId="{FC13176B-7256-4CE8-A812-C339284C4E63}" type="presOf" srcId="{4F4AB30B-AACA-4C7B-A57B-0ACF5E770CC4}" destId="{928B70A0-19B5-44D9-9017-DD7D1D6D8E11}" srcOrd="0" destOrd="0" presId="urn:microsoft.com/office/officeart/2005/8/layout/vList2"/>
    <dgm:cxn modelId="{D2873D6D-95D5-49E7-B10B-32C7C5AC5F2E}" srcId="{202D72A2-68D2-4EA1-A902-B20498D902F5}" destId="{8E49AD27-2A81-42A1-8CFC-DFF0FD16C083}" srcOrd="2" destOrd="0" parTransId="{474F6524-19DC-49C0-A0A0-45C9B9A40B6C}" sibTransId="{D229EF18-D859-4431-A31A-201CCD0171C6}"/>
    <dgm:cxn modelId="{150B7B72-1CE4-44B4-862B-F090E173C6AF}" srcId="{202D72A2-68D2-4EA1-A902-B20498D902F5}" destId="{FA9242E8-8E95-4A58-872B-40E4815855C8}" srcOrd="4" destOrd="0" parTransId="{04FCF9C9-840A-4474-98F5-954206431110}" sibTransId="{A49780A6-4673-4A03-998A-6D91B0E7C899}"/>
    <dgm:cxn modelId="{181CE552-94DA-400C-B86E-6600A127A0BB}" type="presOf" srcId="{BF316B6C-4785-4E2F-856D-21E87F20F9C1}" destId="{928B70A0-19B5-44D9-9017-DD7D1D6D8E11}" srcOrd="0" destOrd="1" presId="urn:microsoft.com/office/officeart/2005/8/layout/vList2"/>
    <dgm:cxn modelId="{1120CA83-2CCA-4DC0-80E8-486FD4E28516}" srcId="{202D72A2-68D2-4EA1-A902-B20498D902F5}" destId="{900640FF-5F2A-4EC5-8610-F3D91CB54575}" srcOrd="5" destOrd="0" parTransId="{8E1F0D7A-DF8C-4FEC-BA06-7DF785784368}" sibTransId="{5235C0D5-0D10-485B-A3FC-D358904A5D1C}"/>
    <dgm:cxn modelId="{1FF0F191-815B-4F5D-91DF-039E67EF331A}" srcId="{202D72A2-68D2-4EA1-A902-B20498D902F5}" destId="{BF316B6C-4785-4E2F-856D-21E87F20F9C1}" srcOrd="1" destOrd="0" parTransId="{87348651-7A59-403D-AEAC-DCE2C41CCBA6}" sibTransId="{89CDE879-61D0-49F8-B6BB-F0DCA462B59E}"/>
    <dgm:cxn modelId="{1C5250B4-714C-48D3-A1E7-857CC013497C}" srcId="{202D72A2-68D2-4EA1-A902-B20498D902F5}" destId="{A2DCE373-094A-4C8E-BC70-B2CD759F72B0}" srcOrd="6" destOrd="0" parTransId="{4D297F82-6CFE-448B-84F4-0F1BE6A9A8A7}" sibTransId="{26DB15C1-1972-420A-8BA0-8E114D2A4742}"/>
    <dgm:cxn modelId="{B07402BA-941E-40ED-B8B2-60F91697E297}" type="presOf" srcId="{7B755759-9FBE-4AC2-B1ED-06B566CFA3B1}" destId="{928B70A0-19B5-44D9-9017-DD7D1D6D8E11}" srcOrd="0" destOrd="9" presId="urn:microsoft.com/office/officeart/2005/8/layout/vList2"/>
    <dgm:cxn modelId="{054098BF-1492-487F-9772-68F722B33D28}" type="presOf" srcId="{8E49AD27-2A81-42A1-8CFC-DFF0FD16C083}" destId="{928B70A0-19B5-44D9-9017-DD7D1D6D8E11}" srcOrd="0" destOrd="2" presId="urn:microsoft.com/office/officeart/2005/8/layout/vList2"/>
    <dgm:cxn modelId="{4C5D48C1-F1D8-4962-83E0-0EC792007F9C}" type="presOf" srcId="{86DA4F0C-C691-4EDB-BF0B-414B673DA377}" destId="{928B70A0-19B5-44D9-9017-DD7D1D6D8E11}" srcOrd="0" destOrd="8" presId="urn:microsoft.com/office/officeart/2005/8/layout/vList2"/>
    <dgm:cxn modelId="{D8A634C3-9B0B-4E91-ADAC-93BF46F10B23}" type="presOf" srcId="{2B1F8A8C-ED20-46A1-A694-3B2B021442A2}" destId="{928B70A0-19B5-44D9-9017-DD7D1D6D8E11}" srcOrd="0" destOrd="7" presId="urn:microsoft.com/office/officeart/2005/8/layout/vList2"/>
    <dgm:cxn modelId="{26D05CC7-B5AA-4D99-89B7-1E92EFDA6332}" srcId="{202D72A2-68D2-4EA1-A902-B20498D902F5}" destId="{86DA4F0C-C691-4EDB-BF0B-414B673DA377}" srcOrd="8" destOrd="0" parTransId="{A093D3AA-18B6-44C4-8DBB-56AC6C3C00F4}" sibTransId="{2F782578-1A68-4262-AC5C-7FDD775EE375}"/>
    <dgm:cxn modelId="{7E5C5ED0-B958-4CCD-A660-EB67C4F0ECC7}" type="presOf" srcId="{202D72A2-68D2-4EA1-A902-B20498D902F5}" destId="{21761C21-2CEF-4A18-B313-535AEE5A25D9}" srcOrd="0" destOrd="0" presId="urn:microsoft.com/office/officeart/2005/8/layout/vList2"/>
    <dgm:cxn modelId="{41DED1F4-B7A3-4EAE-AF08-8AF87EBB2F54}" srcId="{202D72A2-68D2-4EA1-A902-B20498D902F5}" destId="{2B1F8A8C-ED20-46A1-A694-3B2B021442A2}" srcOrd="7" destOrd="0" parTransId="{7DDCE12C-E948-404C-97D6-A992FA05A532}" sibTransId="{85769A8D-3D18-4FC2-AFBD-B7D41D3E835E}"/>
    <dgm:cxn modelId="{203015F6-1471-4EB2-B686-14E87BE808F2}" type="presOf" srcId="{A8861B34-83BD-4358-AD3F-B6A8AA471E77}" destId="{A3D516AF-D5D3-455F-BF5F-EAC5E75C1B40}" srcOrd="0" destOrd="0" presId="urn:microsoft.com/office/officeart/2005/8/layout/vList2"/>
    <dgm:cxn modelId="{D7B7DB27-B837-49F9-B061-B3678D8FF21C}" type="presParOf" srcId="{A3D516AF-D5D3-455F-BF5F-EAC5E75C1B40}" destId="{21761C21-2CEF-4A18-B313-535AEE5A25D9}" srcOrd="0" destOrd="0" presId="urn:microsoft.com/office/officeart/2005/8/layout/vList2"/>
    <dgm:cxn modelId="{55CA2FB3-B403-4F1A-B119-0D7AC7940E87}" type="presParOf" srcId="{A3D516AF-D5D3-455F-BF5F-EAC5E75C1B40}" destId="{928B70A0-19B5-44D9-9017-DD7D1D6D8E1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88355F-79A2-4B7E-87AF-F768C73105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D892E0-CC2D-4E4E-9BBF-31324E816F1E}">
      <dgm:prSet/>
      <dgm:spPr/>
      <dgm:t>
        <a:bodyPr/>
        <a:lstStyle/>
        <a:p>
          <a:r>
            <a:rPr lang="en-US" dirty="0"/>
            <a:t>0.Planlama. [ne </a:t>
          </a:r>
          <a:r>
            <a:rPr lang="en-US" dirty="0" err="1"/>
            <a:t>tedarik</a:t>
          </a:r>
          <a:r>
            <a:rPr lang="en-US" dirty="0"/>
            <a:t> </a:t>
          </a:r>
          <a:r>
            <a:rPr lang="en-US" dirty="0" err="1"/>
            <a:t>edileceği</a:t>
          </a:r>
          <a:r>
            <a:rPr lang="en-US" dirty="0"/>
            <a:t>, </a:t>
          </a:r>
          <a:r>
            <a:rPr lang="en-US" dirty="0" err="1"/>
            <a:t>teknik</a:t>
          </a:r>
          <a:r>
            <a:rPr lang="en-US" dirty="0"/>
            <a:t> </a:t>
          </a:r>
          <a:r>
            <a:rPr lang="en-US" dirty="0" err="1"/>
            <a:t>veya</a:t>
          </a:r>
          <a:r>
            <a:rPr lang="en-US" dirty="0"/>
            <a:t> </a:t>
          </a:r>
          <a:r>
            <a:rPr lang="en-US" dirty="0" err="1"/>
            <a:t>performans</a:t>
          </a:r>
          <a:r>
            <a:rPr lang="en-US" dirty="0"/>
            <a:t> </a:t>
          </a:r>
          <a:r>
            <a:rPr lang="en-US" dirty="0" err="1"/>
            <a:t>gerekliliklerini</a:t>
          </a:r>
          <a:r>
            <a:rPr lang="en-US" dirty="0"/>
            <a:t>, risk </a:t>
          </a:r>
          <a:r>
            <a:rPr lang="en-US" dirty="0" err="1"/>
            <a:t>kontrollerinin</a:t>
          </a:r>
          <a:r>
            <a:rPr lang="en-US" dirty="0"/>
            <a:t> </a:t>
          </a:r>
          <a:r>
            <a:rPr lang="en-US" dirty="0" err="1"/>
            <a:t>tanımlanması</a:t>
          </a:r>
          <a:r>
            <a:rPr lang="en-US" dirty="0"/>
            <a:t>]</a:t>
          </a:r>
        </a:p>
      </dgm:t>
    </dgm:pt>
    <dgm:pt modelId="{DE857283-1958-4A25-B9AA-D3FAD9C0DB41}" type="parTrans" cxnId="{9BD51804-02AD-4379-8631-B370E25C4A6F}">
      <dgm:prSet/>
      <dgm:spPr/>
      <dgm:t>
        <a:bodyPr/>
        <a:lstStyle/>
        <a:p>
          <a:endParaRPr lang="en-US"/>
        </a:p>
      </dgm:t>
    </dgm:pt>
    <dgm:pt modelId="{CC5B67D2-117D-487C-8144-E0FE139E6F73}" type="sibTrans" cxnId="{9BD51804-02AD-4379-8631-B370E25C4A6F}">
      <dgm:prSet/>
      <dgm:spPr/>
      <dgm:t>
        <a:bodyPr/>
        <a:lstStyle/>
        <a:p>
          <a:endParaRPr lang="en-US"/>
        </a:p>
      </dgm:t>
    </dgm:pt>
    <dgm:pt modelId="{85E0183B-2809-4CA6-9409-8999A0DACF0A}">
      <dgm:prSet/>
      <dgm:spPr/>
      <dgm:t>
        <a:bodyPr/>
        <a:lstStyle/>
        <a:p>
          <a:r>
            <a:rPr lang="en-US"/>
            <a:t>1.Potansiyel tedarikçi(ler)in seçimi. </a:t>
          </a:r>
        </a:p>
      </dgm:t>
    </dgm:pt>
    <dgm:pt modelId="{BE6F0DAE-C198-42B9-81DC-BBD508AB6631}" type="parTrans" cxnId="{1C87C243-9D14-47F8-8DDE-39A647046565}">
      <dgm:prSet/>
      <dgm:spPr/>
      <dgm:t>
        <a:bodyPr/>
        <a:lstStyle/>
        <a:p>
          <a:endParaRPr lang="en-US"/>
        </a:p>
      </dgm:t>
    </dgm:pt>
    <dgm:pt modelId="{22DDB311-E761-4B13-A9B6-C8DB099FCCD6}" type="sibTrans" cxnId="{1C87C243-9D14-47F8-8DDE-39A647046565}">
      <dgm:prSet/>
      <dgm:spPr/>
      <dgm:t>
        <a:bodyPr/>
        <a:lstStyle/>
        <a:p>
          <a:endParaRPr lang="en-US"/>
        </a:p>
      </dgm:t>
    </dgm:pt>
    <dgm:pt modelId="{4F4F9D00-4106-49CB-9E8D-66865F129C4A}">
      <dgm:prSet/>
      <dgm:spPr/>
      <dgm:t>
        <a:bodyPr/>
        <a:lstStyle/>
        <a:p>
          <a:r>
            <a:rPr lang="en-US" dirty="0"/>
            <a:t>2.Tedarikçi </a:t>
          </a:r>
          <a:r>
            <a:rPr lang="en-US" dirty="0" err="1"/>
            <a:t>değerlendirmesi</a:t>
          </a:r>
          <a:r>
            <a:rPr lang="en-US" dirty="0"/>
            <a:t> ve </a:t>
          </a:r>
          <a:r>
            <a:rPr lang="en-US" dirty="0" err="1"/>
            <a:t>Tedarik</a:t>
          </a:r>
          <a:r>
            <a:rPr lang="en-US" dirty="0"/>
            <a:t> Kabul </a:t>
          </a:r>
          <a:r>
            <a:rPr lang="en-US" dirty="0" err="1"/>
            <a:t>kriterleri</a:t>
          </a:r>
          <a:r>
            <a:rPr lang="en-US" dirty="0"/>
            <a:t> [Kabul </a:t>
          </a:r>
          <a:r>
            <a:rPr lang="en-US" dirty="0" err="1"/>
            <a:t>kriterleri</a:t>
          </a:r>
          <a:r>
            <a:rPr lang="en-US" dirty="0"/>
            <a:t>, </a:t>
          </a:r>
          <a:r>
            <a:rPr lang="en-US" dirty="0" err="1"/>
            <a:t>İletişim</a:t>
          </a:r>
          <a:r>
            <a:rPr lang="en-US" dirty="0"/>
            <a:t>, </a:t>
          </a:r>
          <a:r>
            <a:rPr lang="en-US" dirty="0" err="1"/>
            <a:t>Sipariş</a:t>
          </a:r>
          <a:r>
            <a:rPr lang="en-US" dirty="0"/>
            <a:t> </a:t>
          </a:r>
          <a:r>
            <a:rPr lang="en-US" dirty="0" err="1"/>
            <a:t>Detaylarını</a:t>
          </a:r>
          <a:r>
            <a:rPr lang="en-US" dirty="0"/>
            <a:t> </a:t>
          </a:r>
          <a:r>
            <a:rPr lang="en-US" dirty="0" err="1"/>
            <a:t>Kesinleştirme</a:t>
          </a:r>
          <a:r>
            <a:rPr lang="en-US" dirty="0"/>
            <a:t>]</a:t>
          </a:r>
        </a:p>
      </dgm:t>
    </dgm:pt>
    <dgm:pt modelId="{F6D81473-4C96-42C8-8569-B04DA70E4A57}" type="parTrans" cxnId="{563F21CD-2890-477D-B2A9-BBAF982A27A0}">
      <dgm:prSet/>
      <dgm:spPr/>
      <dgm:t>
        <a:bodyPr/>
        <a:lstStyle/>
        <a:p>
          <a:endParaRPr lang="en-US"/>
        </a:p>
      </dgm:t>
    </dgm:pt>
    <dgm:pt modelId="{3493AE81-6069-48CF-BABE-CE4599CF3309}" type="sibTrans" cxnId="{563F21CD-2890-477D-B2A9-BBAF982A27A0}">
      <dgm:prSet/>
      <dgm:spPr/>
      <dgm:t>
        <a:bodyPr/>
        <a:lstStyle/>
        <a:p>
          <a:endParaRPr lang="en-US"/>
        </a:p>
      </dgm:t>
    </dgm:pt>
    <dgm:pt modelId="{F1A33AD1-3C05-496B-9DF3-79EBCC013C89}">
      <dgm:prSet/>
      <dgm:spPr/>
      <dgm:t>
        <a:bodyPr/>
        <a:lstStyle/>
        <a:p>
          <a:r>
            <a:rPr lang="en-US" dirty="0"/>
            <a:t>3.Kontrollerin </a:t>
          </a:r>
          <a:r>
            <a:rPr lang="en-US" dirty="0" err="1"/>
            <a:t>sonuçlandırılması</a:t>
          </a:r>
          <a:r>
            <a:rPr lang="en-US" dirty="0"/>
            <a:t>. [</a:t>
          </a:r>
          <a:r>
            <a:rPr lang="en-US" dirty="0" err="1"/>
            <a:t>Satın</a:t>
          </a:r>
          <a:r>
            <a:rPr lang="en-US" dirty="0"/>
            <a:t> Alma, Kabul </a:t>
          </a:r>
          <a:r>
            <a:rPr lang="en-US" dirty="0" err="1"/>
            <a:t>Kontrolleri</a:t>
          </a:r>
          <a:r>
            <a:rPr lang="en-US" dirty="0"/>
            <a:t> ve </a:t>
          </a:r>
          <a:r>
            <a:rPr lang="en-US" dirty="0" err="1"/>
            <a:t>Doğrulamalar</a:t>
          </a:r>
          <a:r>
            <a:rPr lang="en-US" dirty="0"/>
            <a:t>]</a:t>
          </a:r>
        </a:p>
      </dgm:t>
    </dgm:pt>
    <dgm:pt modelId="{E8EF8694-B6BE-45E5-A41C-CF215AADF87E}" type="parTrans" cxnId="{5FF4DD41-FD5C-4DC8-8E5A-AAD47C52CDF7}">
      <dgm:prSet/>
      <dgm:spPr/>
      <dgm:t>
        <a:bodyPr/>
        <a:lstStyle/>
        <a:p>
          <a:endParaRPr lang="en-US"/>
        </a:p>
      </dgm:t>
    </dgm:pt>
    <dgm:pt modelId="{930962ED-BD24-4B17-8B05-CA9422D54304}" type="sibTrans" cxnId="{5FF4DD41-FD5C-4DC8-8E5A-AAD47C52CDF7}">
      <dgm:prSet/>
      <dgm:spPr/>
      <dgm:t>
        <a:bodyPr/>
        <a:lstStyle/>
        <a:p>
          <a:endParaRPr lang="en-US"/>
        </a:p>
      </dgm:t>
    </dgm:pt>
    <dgm:pt modelId="{72295B24-53F7-4823-811F-150727EED8D0}">
      <dgm:prSet/>
      <dgm:spPr/>
      <dgm:t>
        <a:bodyPr/>
        <a:lstStyle/>
        <a:p>
          <a:r>
            <a:rPr lang="en-US" dirty="0"/>
            <a:t>4.Teslimat, </a:t>
          </a:r>
          <a:r>
            <a:rPr lang="en-US" dirty="0" err="1"/>
            <a:t>ölçüm</a:t>
          </a:r>
          <a:r>
            <a:rPr lang="en-US" dirty="0"/>
            <a:t> ve </a:t>
          </a:r>
          <a:r>
            <a:rPr lang="en-US" dirty="0" err="1"/>
            <a:t>izleme</a:t>
          </a:r>
          <a:r>
            <a:rPr lang="en-US" dirty="0"/>
            <a:t>. [</a:t>
          </a:r>
          <a:r>
            <a:rPr lang="en-US" dirty="0" err="1"/>
            <a:t>Ölçme</a:t>
          </a:r>
          <a:r>
            <a:rPr lang="en-US" dirty="0"/>
            <a:t> ve Test </a:t>
          </a:r>
          <a:r>
            <a:rPr lang="en-US" dirty="0" err="1"/>
            <a:t>Etme-Sorunları</a:t>
          </a:r>
          <a:r>
            <a:rPr lang="en-US" dirty="0"/>
            <a:t> </a:t>
          </a:r>
          <a:r>
            <a:rPr lang="en-US" dirty="0" err="1"/>
            <a:t>Belirleme</a:t>
          </a:r>
          <a:r>
            <a:rPr lang="en-US" dirty="0"/>
            <a:t>, </a:t>
          </a:r>
          <a:r>
            <a:rPr lang="en-US" dirty="0" err="1"/>
            <a:t>gerekli</a:t>
          </a:r>
          <a:r>
            <a:rPr lang="en-US" dirty="0"/>
            <a:t> </a:t>
          </a:r>
          <a:r>
            <a:rPr lang="en-US" dirty="0" err="1"/>
            <a:t>hallerde</a:t>
          </a:r>
          <a:r>
            <a:rPr lang="en-US" dirty="0"/>
            <a:t> </a:t>
          </a:r>
          <a:r>
            <a:rPr lang="en-US" dirty="0" err="1"/>
            <a:t>aksiyon</a:t>
          </a:r>
          <a:r>
            <a:rPr lang="en-US" dirty="0"/>
            <a:t> </a:t>
          </a:r>
          <a:r>
            <a:rPr lang="en-US" dirty="0" err="1"/>
            <a:t>kaydı</a:t>
          </a:r>
          <a:r>
            <a:rPr lang="en-US" dirty="0"/>
            <a:t>]</a:t>
          </a:r>
        </a:p>
      </dgm:t>
    </dgm:pt>
    <dgm:pt modelId="{7FE7274B-DA71-4708-A74D-F884CFA6D5F7}" type="parTrans" cxnId="{310B2FEE-1B52-4767-BDD5-A8AA013AE491}">
      <dgm:prSet/>
      <dgm:spPr/>
      <dgm:t>
        <a:bodyPr/>
        <a:lstStyle/>
        <a:p>
          <a:endParaRPr lang="en-US"/>
        </a:p>
      </dgm:t>
    </dgm:pt>
    <dgm:pt modelId="{05B81BAC-5DF7-454A-8F47-587FD4CFEB78}" type="sibTrans" cxnId="{310B2FEE-1B52-4767-BDD5-A8AA013AE491}">
      <dgm:prSet/>
      <dgm:spPr/>
      <dgm:t>
        <a:bodyPr/>
        <a:lstStyle/>
        <a:p>
          <a:endParaRPr lang="en-US"/>
        </a:p>
      </dgm:t>
    </dgm:pt>
    <dgm:pt modelId="{D2469A8D-E72B-472C-A2A6-EB7A36E810C2}">
      <dgm:prSet/>
      <dgm:spPr/>
      <dgm:t>
        <a:bodyPr/>
        <a:lstStyle/>
        <a:p>
          <a:r>
            <a:rPr lang="en-US" dirty="0"/>
            <a:t>5.Düzeltici </a:t>
          </a:r>
          <a:r>
            <a:rPr lang="en-US" dirty="0" err="1"/>
            <a:t>Faaliyet</a:t>
          </a:r>
          <a:r>
            <a:rPr lang="en-US" dirty="0"/>
            <a:t> ve </a:t>
          </a:r>
          <a:r>
            <a:rPr lang="en-US" dirty="0" err="1"/>
            <a:t>Önleyici</a:t>
          </a:r>
          <a:r>
            <a:rPr lang="en-US" dirty="0"/>
            <a:t> </a:t>
          </a:r>
          <a:r>
            <a:rPr lang="en-US" dirty="0" err="1"/>
            <a:t>Faaliyet</a:t>
          </a:r>
          <a:r>
            <a:rPr lang="en-US" dirty="0"/>
            <a:t> </a:t>
          </a:r>
          <a:r>
            <a:rPr lang="en-US" dirty="0" err="1"/>
            <a:t>dahil</a:t>
          </a:r>
          <a:r>
            <a:rPr lang="en-US" dirty="0"/>
            <a:t> </a:t>
          </a:r>
          <a:r>
            <a:rPr lang="en-US" dirty="0" err="1"/>
            <a:t>geri</a:t>
          </a:r>
          <a:r>
            <a:rPr lang="en-US" dirty="0"/>
            <a:t> </a:t>
          </a:r>
          <a:r>
            <a:rPr lang="en-US" dirty="0" err="1"/>
            <a:t>bildirim</a:t>
          </a:r>
          <a:r>
            <a:rPr lang="en-US" dirty="0"/>
            <a:t> ve </a:t>
          </a:r>
          <a:r>
            <a:rPr lang="en-US" dirty="0" err="1"/>
            <a:t>Tedarikçiyle</a:t>
          </a:r>
          <a:r>
            <a:rPr lang="en-US" dirty="0"/>
            <a:t> </a:t>
          </a:r>
          <a:r>
            <a:rPr lang="en-US" dirty="0" err="1"/>
            <a:t>iletişim</a:t>
          </a:r>
          <a:endParaRPr lang="en-US" dirty="0"/>
        </a:p>
      </dgm:t>
    </dgm:pt>
    <dgm:pt modelId="{E8F87022-DA8B-4B40-BAC3-E1F436E3A90E}" type="parTrans" cxnId="{E97345C6-2CD4-4A1A-9FCF-3B4FE144763A}">
      <dgm:prSet/>
      <dgm:spPr/>
      <dgm:t>
        <a:bodyPr/>
        <a:lstStyle/>
        <a:p>
          <a:endParaRPr lang="en-US"/>
        </a:p>
      </dgm:t>
    </dgm:pt>
    <dgm:pt modelId="{B28C69E0-5B0B-4628-8255-BD9DB73DD210}" type="sibTrans" cxnId="{E97345C6-2CD4-4A1A-9FCF-3B4FE144763A}">
      <dgm:prSet/>
      <dgm:spPr/>
      <dgm:t>
        <a:bodyPr/>
        <a:lstStyle/>
        <a:p>
          <a:endParaRPr lang="en-US"/>
        </a:p>
      </dgm:t>
    </dgm:pt>
    <dgm:pt modelId="{5F735F2B-A2EC-4D57-8BB8-70A93001DB2E}">
      <dgm:prSet/>
      <dgm:spPr/>
      <dgm:t>
        <a:bodyPr/>
        <a:lstStyle/>
        <a:p>
          <a:r>
            <a:rPr lang="en-US" dirty="0"/>
            <a:t>6.Yeniden </a:t>
          </a:r>
          <a:r>
            <a:rPr lang="en-US" dirty="0" err="1"/>
            <a:t>değerlendirme</a:t>
          </a:r>
          <a:r>
            <a:rPr lang="en-US" dirty="0"/>
            <a:t>. [</a:t>
          </a:r>
          <a:r>
            <a:rPr lang="en-US" dirty="0" err="1"/>
            <a:t>Periyodik</a:t>
          </a:r>
          <a:r>
            <a:rPr lang="en-US" dirty="0"/>
            <a:t> </a:t>
          </a:r>
          <a:r>
            <a:rPr lang="en-US" dirty="0" err="1"/>
            <a:t>Yeniden</a:t>
          </a:r>
          <a:r>
            <a:rPr lang="en-US" dirty="0"/>
            <a:t> </a:t>
          </a:r>
          <a:r>
            <a:rPr lang="en-US" dirty="0" err="1"/>
            <a:t>Değerlendirme</a:t>
          </a:r>
          <a:r>
            <a:rPr lang="en-US" dirty="0"/>
            <a:t> ve </a:t>
          </a:r>
          <a:r>
            <a:rPr lang="en-US" dirty="0" err="1"/>
            <a:t>Teslimatlar</a:t>
          </a:r>
          <a:r>
            <a:rPr lang="en-US" dirty="0"/>
            <a:t> </a:t>
          </a:r>
          <a:r>
            <a:rPr lang="en-US" dirty="0" err="1"/>
            <a:t>Sırasında</a:t>
          </a:r>
          <a:r>
            <a:rPr lang="en-US" dirty="0"/>
            <a:t> ]</a:t>
          </a:r>
        </a:p>
      </dgm:t>
    </dgm:pt>
    <dgm:pt modelId="{21BE7C66-B38D-4183-A338-7F4F3FE2E7C4}" type="parTrans" cxnId="{DC0279B5-4E37-4EE6-A9C8-455505793D9D}">
      <dgm:prSet/>
      <dgm:spPr/>
      <dgm:t>
        <a:bodyPr/>
        <a:lstStyle/>
        <a:p>
          <a:endParaRPr lang="en-US"/>
        </a:p>
      </dgm:t>
    </dgm:pt>
    <dgm:pt modelId="{F8D7A04E-B4F8-41EB-96D0-AED44750EFE8}" type="sibTrans" cxnId="{DC0279B5-4E37-4EE6-A9C8-455505793D9D}">
      <dgm:prSet/>
      <dgm:spPr/>
      <dgm:t>
        <a:bodyPr/>
        <a:lstStyle/>
        <a:p>
          <a:endParaRPr lang="en-US"/>
        </a:p>
      </dgm:t>
    </dgm:pt>
    <dgm:pt modelId="{70A2863F-9FCB-4E2F-9A84-254C2A79886E}" type="pres">
      <dgm:prSet presAssocID="{8788355F-79A2-4B7E-87AF-F768C731051D}" presName="linear" presStyleCnt="0">
        <dgm:presLayoutVars>
          <dgm:animLvl val="lvl"/>
          <dgm:resizeHandles val="exact"/>
        </dgm:presLayoutVars>
      </dgm:prSet>
      <dgm:spPr/>
    </dgm:pt>
    <dgm:pt modelId="{5A2003CC-5CB0-40F3-8EBD-796B555D939A}" type="pres">
      <dgm:prSet presAssocID="{F4D892E0-CC2D-4E4E-9BBF-31324E816F1E}" presName="parentText" presStyleLbl="node1" presStyleIdx="0" presStyleCnt="7">
        <dgm:presLayoutVars>
          <dgm:chMax val="0"/>
          <dgm:bulletEnabled val="1"/>
        </dgm:presLayoutVars>
      </dgm:prSet>
      <dgm:spPr/>
    </dgm:pt>
    <dgm:pt modelId="{6B593146-F496-4ED4-883C-BD4B0C2ED285}" type="pres">
      <dgm:prSet presAssocID="{CC5B67D2-117D-487C-8144-E0FE139E6F73}" presName="spacer" presStyleCnt="0"/>
      <dgm:spPr/>
    </dgm:pt>
    <dgm:pt modelId="{CC4AB382-BB29-49A3-9562-931C130AA67B}" type="pres">
      <dgm:prSet presAssocID="{85E0183B-2809-4CA6-9409-8999A0DACF0A}" presName="parentText" presStyleLbl="node1" presStyleIdx="1" presStyleCnt="7">
        <dgm:presLayoutVars>
          <dgm:chMax val="0"/>
          <dgm:bulletEnabled val="1"/>
        </dgm:presLayoutVars>
      </dgm:prSet>
      <dgm:spPr/>
    </dgm:pt>
    <dgm:pt modelId="{B247F565-26EF-4055-9311-A772E705050F}" type="pres">
      <dgm:prSet presAssocID="{22DDB311-E761-4B13-A9B6-C8DB099FCCD6}" presName="spacer" presStyleCnt="0"/>
      <dgm:spPr/>
    </dgm:pt>
    <dgm:pt modelId="{CF7DD12A-E3F8-4DCD-8DBF-F7FB3ED91DB0}" type="pres">
      <dgm:prSet presAssocID="{4F4F9D00-4106-49CB-9E8D-66865F129C4A}" presName="parentText" presStyleLbl="node1" presStyleIdx="2" presStyleCnt="7">
        <dgm:presLayoutVars>
          <dgm:chMax val="0"/>
          <dgm:bulletEnabled val="1"/>
        </dgm:presLayoutVars>
      </dgm:prSet>
      <dgm:spPr/>
    </dgm:pt>
    <dgm:pt modelId="{2F180198-9928-423F-A6EB-14B33193FD9C}" type="pres">
      <dgm:prSet presAssocID="{3493AE81-6069-48CF-BABE-CE4599CF3309}" presName="spacer" presStyleCnt="0"/>
      <dgm:spPr/>
    </dgm:pt>
    <dgm:pt modelId="{1507E3BA-23E0-40FB-B7BC-48F8C136894E}" type="pres">
      <dgm:prSet presAssocID="{F1A33AD1-3C05-496B-9DF3-79EBCC013C89}" presName="parentText" presStyleLbl="node1" presStyleIdx="3" presStyleCnt="7">
        <dgm:presLayoutVars>
          <dgm:chMax val="0"/>
          <dgm:bulletEnabled val="1"/>
        </dgm:presLayoutVars>
      </dgm:prSet>
      <dgm:spPr/>
    </dgm:pt>
    <dgm:pt modelId="{915FA685-4CF8-4871-9308-CDF88DA65C91}" type="pres">
      <dgm:prSet presAssocID="{930962ED-BD24-4B17-8B05-CA9422D54304}" presName="spacer" presStyleCnt="0"/>
      <dgm:spPr/>
    </dgm:pt>
    <dgm:pt modelId="{31BE7BC5-A9BF-43ED-B249-66C6A4E79B45}" type="pres">
      <dgm:prSet presAssocID="{72295B24-53F7-4823-811F-150727EED8D0}" presName="parentText" presStyleLbl="node1" presStyleIdx="4" presStyleCnt="7">
        <dgm:presLayoutVars>
          <dgm:chMax val="0"/>
          <dgm:bulletEnabled val="1"/>
        </dgm:presLayoutVars>
      </dgm:prSet>
      <dgm:spPr/>
    </dgm:pt>
    <dgm:pt modelId="{874B4965-E925-4F31-8067-5E38A622F300}" type="pres">
      <dgm:prSet presAssocID="{05B81BAC-5DF7-454A-8F47-587FD4CFEB78}" presName="spacer" presStyleCnt="0"/>
      <dgm:spPr/>
    </dgm:pt>
    <dgm:pt modelId="{C6109BE6-1BDE-4D69-9158-FC083D58B096}" type="pres">
      <dgm:prSet presAssocID="{D2469A8D-E72B-472C-A2A6-EB7A36E810C2}" presName="parentText" presStyleLbl="node1" presStyleIdx="5" presStyleCnt="7">
        <dgm:presLayoutVars>
          <dgm:chMax val="0"/>
          <dgm:bulletEnabled val="1"/>
        </dgm:presLayoutVars>
      </dgm:prSet>
      <dgm:spPr/>
    </dgm:pt>
    <dgm:pt modelId="{0D210BBB-3FBE-405F-85DE-1980ADA32819}" type="pres">
      <dgm:prSet presAssocID="{B28C69E0-5B0B-4628-8255-BD9DB73DD210}" presName="spacer" presStyleCnt="0"/>
      <dgm:spPr/>
    </dgm:pt>
    <dgm:pt modelId="{091F265C-CB4E-4380-A592-0A6C57632D53}" type="pres">
      <dgm:prSet presAssocID="{5F735F2B-A2EC-4D57-8BB8-70A93001DB2E}" presName="parentText" presStyleLbl="node1" presStyleIdx="6" presStyleCnt="7">
        <dgm:presLayoutVars>
          <dgm:chMax val="0"/>
          <dgm:bulletEnabled val="1"/>
        </dgm:presLayoutVars>
      </dgm:prSet>
      <dgm:spPr/>
    </dgm:pt>
  </dgm:ptLst>
  <dgm:cxnLst>
    <dgm:cxn modelId="{9BD51804-02AD-4379-8631-B370E25C4A6F}" srcId="{8788355F-79A2-4B7E-87AF-F768C731051D}" destId="{F4D892E0-CC2D-4E4E-9BBF-31324E816F1E}" srcOrd="0" destOrd="0" parTransId="{DE857283-1958-4A25-B9AA-D3FAD9C0DB41}" sibTransId="{CC5B67D2-117D-487C-8144-E0FE139E6F73}"/>
    <dgm:cxn modelId="{10C6400B-59B8-454E-8365-C7C1080A9B30}" type="presOf" srcId="{72295B24-53F7-4823-811F-150727EED8D0}" destId="{31BE7BC5-A9BF-43ED-B249-66C6A4E79B45}" srcOrd="0" destOrd="0" presId="urn:microsoft.com/office/officeart/2005/8/layout/vList2"/>
    <dgm:cxn modelId="{D9322613-1B34-46C4-A4C0-0ADEADD19F29}" type="presOf" srcId="{F4D892E0-CC2D-4E4E-9BBF-31324E816F1E}" destId="{5A2003CC-5CB0-40F3-8EBD-796B555D939A}" srcOrd="0" destOrd="0" presId="urn:microsoft.com/office/officeart/2005/8/layout/vList2"/>
    <dgm:cxn modelId="{ECF11D30-6904-4CE3-A243-CAB0DDD06F57}" type="presOf" srcId="{4F4F9D00-4106-49CB-9E8D-66865F129C4A}" destId="{CF7DD12A-E3F8-4DCD-8DBF-F7FB3ED91DB0}" srcOrd="0" destOrd="0" presId="urn:microsoft.com/office/officeart/2005/8/layout/vList2"/>
    <dgm:cxn modelId="{BD13AD5B-DF80-4373-97D3-57F1D9C04742}" type="presOf" srcId="{F1A33AD1-3C05-496B-9DF3-79EBCC013C89}" destId="{1507E3BA-23E0-40FB-B7BC-48F8C136894E}" srcOrd="0" destOrd="0" presId="urn:microsoft.com/office/officeart/2005/8/layout/vList2"/>
    <dgm:cxn modelId="{5FF4DD41-FD5C-4DC8-8E5A-AAD47C52CDF7}" srcId="{8788355F-79A2-4B7E-87AF-F768C731051D}" destId="{F1A33AD1-3C05-496B-9DF3-79EBCC013C89}" srcOrd="3" destOrd="0" parTransId="{E8EF8694-B6BE-45E5-A41C-CF215AADF87E}" sibTransId="{930962ED-BD24-4B17-8B05-CA9422D54304}"/>
    <dgm:cxn modelId="{1C87C243-9D14-47F8-8DDE-39A647046565}" srcId="{8788355F-79A2-4B7E-87AF-F768C731051D}" destId="{85E0183B-2809-4CA6-9409-8999A0DACF0A}" srcOrd="1" destOrd="0" parTransId="{BE6F0DAE-C198-42B9-81DC-BBD508AB6631}" sibTransId="{22DDB311-E761-4B13-A9B6-C8DB099FCCD6}"/>
    <dgm:cxn modelId="{95727D88-3378-4C05-B935-0DD8E3BE7661}" type="presOf" srcId="{85E0183B-2809-4CA6-9409-8999A0DACF0A}" destId="{CC4AB382-BB29-49A3-9562-931C130AA67B}" srcOrd="0" destOrd="0" presId="urn:microsoft.com/office/officeart/2005/8/layout/vList2"/>
    <dgm:cxn modelId="{DC0279B5-4E37-4EE6-A9C8-455505793D9D}" srcId="{8788355F-79A2-4B7E-87AF-F768C731051D}" destId="{5F735F2B-A2EC-4D57-8BB8-70A93001DB2E}" srcOrd="6" destOrd="0" parTransId="{21BE7C66-B38D-4183-A338-7F4F3FE2E7C4}" sibTransId="{F8D7A04E-B4F8-41EB-96D0-AED44750EFE8}"/>
    <dgm:cxn modelId="{3DC979C5-0A43-4C15-B298-B236B4BF4411}" type="presOf" srcId="{D2469A8D-E72B-472C-A2A6-EB7A36E810C2}" destId="{C6109BE6-1BDE-4D69-9158-FC083D58B096}" srcOrd="0" destOrd="0" presId="urn:microsoft.com/office/officeart/2005/8/layout/vList2"/>
    <dgm:cxn modelId="{E97345C6-2CD4-4A1A-9FCF-3B4FE144763A}" srcId="{8788355F-79A2-4B7E-87AF-F768C731051D}" destId="{D2469A8D-E72B-472C-A2A6-EB7A36E810C2}" srcOrd="5" destOrd="0" parTransId="{E8F87022-DA8B-4B40-BAC3-E1F436E3A90E}" sibTransId="{B28C69E0-5B0B-4628-8255-BD9DB73DD210}"/>
    <dgm:cxn modelId="{563F21CD-2890-477D-B2A9-BBAF982A27A0}" srcId="{8788355F-79A2-4B7E-87AF-F768C731051D}" destId="{4F4F9D00-4106-49CB-9E8D-66865F129C4A}" srcOrd="2" destOrd="0" parTransId="{F6D81473-4C96-42C8-8569-B04DA70E4A57}" sibTransId="{3493AE81-6069-48CF-BABE-CE4599CF3309}"/>
    <dgm:cxn modelId="{310B2FEE-1B52-4767-BDD5-A8AA013AE491}" srcId="{8788355F-79A2-4B7E-87AF-F768C731051D}" destId="{72295B24-53F7-4823-811F-150727EED8D0}" srcOrd="4" destOrd="0" parTransId="{7FE7274B-DA71-4708-A74D-F884CFA6D5F7}" sibTransId="{05B81BAC-5DF7-454A-8F47-587FD4CFEB78}"/>
    <dgm:cxn modelId="{F5ED7CFD-9603-4A2E-9EA1-8978D59DE530}" type="presOf" srcId="{8788355F-79A2-4B7E-87AF-F768C731051D}" destId="{70A2863F-9FCB-4E2F-9A84-254C2A79886E}" srcOrd="0" destOrd="0" presId="urn:microsoft.com/office/officeart/2005/8/layout/vList2"/>
    <dgm:cxn modelId="{9A86D8FE-DC06-4F5F-B9EE-A09C944774BE}" type="presOf" srcId="{5F735F2B-A2EC-4D57-8BB8-70A93001DB2E}" destId="{091F265C-CB4E-4380-A592-0A6C57632D53}" srcOrd="0" destOrd="0" presId="urn:microsoft.com/office/officeart/2005/8/layout/vList2"/>
    <dgm:cxn modelId="{1460F1B0-B224-4B55-92AF-913B158C959E}" type="presParOf" srcId="{70A2863F-9FCB-4E2F-9A84-254C2A79886E}" destId="{5A2003CC-5CB0-40F3-8EBD-796B555D939A}" srcOrd="0" destOrd="0" presId="urn:microsoft.com/office/officeart/2005/8/layout/vList2"/>
    <dgm:cxn modelId="{FF6FFE52-4C84-46F0-A5E1-A0EAC6910711}" type="presParOf" srcId="{70A2863F-9FCB-4E2F-9A84-254C2A79886E}" destId="{6B593146-F496-4ED4-883C-BD4B0C2ED285}" srcOrd="1" destOrd="0" presId="urn:microsoft.com/office/officeart/2005/8/layout/vList2"/>
    <dgm:cxn modelId="{D178C4FC-425C-4C02-A94E-DD8D39CC26A0}" type="presParOf" srcId="{70A2863F-9FCB-4E2F-9A84-254C2A79886E}" destId="{CC4AB382-BB29-49A3-9562-931C130AA67B}" srcOrd="2" destOrd="0" presId="urn:microsoft.com/office/officeart/2005/8/layout/vList2"/>
    <dgm:cxn modelId="{8BA12475-8222-40BC-B5C8-175BD263C1D0}" type="presParOf" srcId="{70A2863F-9FCB-4E2F-9A84-254C2A79886E}" destId="{B247F565-26EF-4055-9311-A772E705050F}" srcOrd="3" destOrd="0" presId="urn:microsoft.com/office/officeart/2005/8/layout/vList2"/>
    <dgm:cxn modelId="{B282C311-D739-4A62-A578-0EDF229EEDBD}" type="presParOf" srcId="{70A2863F-9FCB-4E2F-9A84-254C2A79886E}" destId="{CF7DD12A-E3F8-4DCD-8DBF-F7FB3ED91DB0}" srcOrd="4" destOrd="0" presId="urn:microsoft.com/office/officeart/2005/8/layout/vList2"/>
    <dgm:cxn modelId="{2012831C-B052-43B4-9B36-8DB4E2413547}" type="presParOf" srcId="{70A2863F-9FCB-4E2F-9A84-254C2A79886E}" destId="{2F180198-9928-423F-A6EB-14B33193FD9C}" srcOrd="5" destOrd="0" presId="urn:microsoft.com/office/officeart/2005/8/layout/vList2"/>
    <dgm:cxn modelId="{6955C46F-6CD2-4E1D-9772-8BBE71EB780E}" type="presParOf" srcId="{70A2863F-9FCB-4E2F-9A84-254C2A79886E}" destId="{1507E3BA-23E0-40FB-B7BC-48F8C136894E}" srcOrd="6" destOrd="0" presId="urn:microsoft.com/office/officeart/2005/8/layout/vList2"/>
    <dgm:cxn modelId="{99B8B67B-380E-4AB5-BBD5-A2B4EF0580AB}" type="presParOf" srcId="{70A2863F-9FCB-4E2F-9A84-254C2A79886E}" destId="{915FA685-4CF8-4871-9308-CDF88DA65C91}" srcOrd="7" destOrd="0" presId="urn:microsoft.com/office/officeart/2005/8/layout/vList2"/>
    <dgm:cxn modelId="{A566BC8F-2F48-4B8A-8A6F-0807FA695C52}" type="presParOf" srcId="{70A2863F-9FCB-4E2F-9A84-254C2A79886E}" destId="{31BE7BC5-A9BF-43ED-B249-66C6A4E79B45}" srcOrd="8" destOrd="0" presId="urn:microsoft.com/office/officeart/2005/8/layout/vList2"/>
    <dgm:cxn modelId="{2B811ED1-1B9D-4E19-8559-62BB3CB6763F}" type="presParOf" srcId="{70A2863F-9FCB-4E2F-9A84-254C2A79886E}" destId="{874B4965-E925-4F31-8067-5E38A622F300}" srcOrd="9" destOrd="0" presId="urn:microsoft.com/office/officeart/2005/8/layout/vList2"/>
    <dgm:cxn modelId="{00043F45-63AA-4B14-81DA-C1D482ABF64D}" type="presParOf" srcId="{70A2863F-9FCB-4E2F-9A84-254C2A79886E}" destId="{C6109BE6-1BDE-4D69-9158-FC083D58B096}" srcOrd="10" destOrd="0" presId="urn:microsoft.com/office/officeart/2005/8/layout/vList2"/>
    <dgm:cxn modelId="{670B6101-C429-4450-8E65-EE3D020FDB7C}" type="presParOf" srcId="{70A2863F-9FCB-4E2F-9A84-254C2A79886E}" destId="{0D210BBB-3FBE-405F-85DE-1980ADA32819}" srcOrd="11" destOrd="0" presId="urn:microsoft.com/office/officeart/2005/8/layout/vList2"/>
    <dgm:cxn modelId="{6BF5565E-E9FA-4986-ADA3-0A7C30AEA5EE}" type="presParOf" srcId="{70A2863F-9FCB-4E2F-9A84-254C2A79886E}" destId="{091F265C-CB4E-4380-A592-0A6C57632D5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3EDA64-D921-4A5A-B1FD-8FCE204F18D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3EDEF77-0459-41D9-8326-B3A8CF324A02}">
      <dgm:prSet/>
      <dgm:spPr/>
      <dgm:t>
        <a:bodyPr/>
        <a:lstStyle/>
        <a:p>
          <a:pPr>
            <a:lnSpc>
              <a:spcPct val="100000"/>
            </a:lnSpc>
          </a:pPr>
          <a:r>
            <a:rPr lang="en-US" dirty="0"/>
            <a:t>1. Selection of Potential Suppliers</a:t>
          </a:r>
        </a:p>
      </dgm:t>
    </dgm:pt>
    <dgm:pt modelId="{43F0E625-CE27-4183-9EF3-51A0BB0E1374}" type="parTrans" cxnId="{9BF0FCD8-654B-458F-9965-771BAA4206EE}">
      <dgm:prSet/>
      <dgm:spPr/>
      <dgm:t>
        <a:bodyPr/>
        <a:lstStyle/>
        <a:p>
          <a:endParaRPr lang="en-US"/>
        </a:p>
      </dgm:t>
    </dgm:pt>
    <dgm:pt modelId="{FB730E2D-4C3B-4C5B-89C3-2BF5CEBD5A3F}" type="sibTrans" cxnId="{9BF0FCD8-654B-458F-9965-771BAA4206EE}">
      <dgm:prSet/>
      <dgm:spPr/>
      <dgm:t>
        <a:bodyPr/>
        <a:lstStyle/>
        <a:p>
          <a:endParaRPr lang="en-US"/>
        </a:p>
      </dgm:t>
    </dgm:pt>
    <dgm:pt modelId="{07038D39-1D78-4A10-B190-CEE56FE9BE74}">
      <dgm:prSet custT="1"/>
      <dgm:spPr/>
      <dgm:t>
        <a:bodyPr/>
        <a:lstStyle/>
        <a:p>
          <a:pPr>
            <a:lnSpc>
              <a:spcPct val="100000"/>
            </a:lnSpc>
          </a:pPr>
          <a:r>
            <a:rPr lang="en-US" sz="1600" dirty="0" err="1"/>
            <a:t>Cihazın</a:t>
          </a:r>
          <a:r>
            <a:rPr lang="en-US" sz="1600" dirty="0"/>
            <a:t> risk </a:t>
          </a:r>
          <a:r>
            <a:rPr lang="en-US" sz="1600" dirty="0" err="1"/>
            <a:t>sınıfı</a:t>
          </a:r>
          <a:r>
            <a:rPr lang="en-US" sz="1600" dirty="0"/>
            <a:t> </a:t>
          </a:r>
          <a:r>
            <a:rPr lang="en-US" sz="1600" dirty="0" err="1"/>
            <a:t>ile</a:t>
          </a:r>
          <a:r>
            <a:rPr lang="en-US" sz="1600" dirty="0"/>
            <a:t> </a:t>
          </a:r>
          <a:r>
            <a:rPr lang="en-US" sz="1600" dirty="0" err="1"/>
            <a:t>doğru</a:t>
          </a:r>
          <a:r>
            <a:rPr lang="en-US" sz="1600" dirty="0"/>
            <a:t> </a:t>
          </a:r>
          <a:r>
            <a:rPr lang="en-US" sz="1600" dirty="0" err="1"/>
            <a:t>orantılı</a:t>
          </a:r>
          <a:r>
            <a:rPr lang="en-US" sz="1600" dirty="0"/>
            <a:t> </a:t>
          </a:r>
          <a:r>
            <a:rPr lang="en-US" sz="1600" dirty="0" err="1"/>
            <a:t>olarak</a:t>
          </a:r>
          <a:r>
            <a:rPr lang="en-US" sz="1600" dirty="0"/>
            <a:t> </a:t>
          </a:r>
          <a:r>
            <a:rPr lang="en-US" sz="1600" dirty="0" err="1"/>
            <a:t>değişen</a:t>
          </a:r>
          <a:r>
            <a:rPr lang="en-US" sz="1600" dirty="0"/>
            <a:t> </a:t>
          </a:r>
          <a:r>
            <a:rPr lang="en-US" sz="1600" dirty="0" err="1"/>
            <a:t>kriterler</a:t>
          </a:r>
          <a:r>
            <a:rPr lang="en-US" sz="1600" dirty="0"/>
            <a:t> ve </a:t>
          </a:r>
          <a:r>
            <a:rPr lang="en-US" sz="1600" dirty="0" err="1"/>
            <a:t>seçim</a:t>
          </a:r>
          <a:r>
            <a:rPr lang="en-US" sz="1600" dirty="0"/>
            <a:t> </a:t>
          </a:r>
          <a:r>
            <a:rPr lang="en-US" sz="1600" dirty="0" err="1"/>
            <a:t>rasyoneli</a:t>
          </a:r>
          <a:r>
            <a:rPr lang="en-US" sz="1600" dirty="0"/>
            <a:t> </a:t>
          </a:r>
          <a:r>
            <a:rPr lang="en-US" sz="1600" dirty="0" err="1"/>
            <a:t>belirlenir</a:t>
          </a:r>
          <a:r>
            <a:rPr lang="en-US" sz="1600" dirty="0"/>
            <a:t>. </a:t>
          </a:r>
          <a:r>
            <a:rPr lang="en-US" sz="1600" dirty="0" err="1"/>
            <a:t>Kriterlere</a:t>
          </a:r>
          <a:r>
            <a:rPr lang="en-US" sz="1600" dirty="0"/>
            <a:t> </a:t>
          </a:r>
          <a:r>
            <a:rPr lang="en-US" sz="1600" dirty="0" err="1"/>
            <a:t>uygunluğun</a:t>
          </a:r>
          <a:r>
            <a:rPr lang="en-US" sz="1600" dirty="0"/>
            <a:t> </a:t>
          </a:r>
          <a:r>
            <a:rPr lang="en-US" sz="1600" dirty="0" err="1"/>
            <a:t>gösterildiği</a:t>
          </a:r>
          <a:r>
            <a:rPr lang="en-US" sz="1600" dirty="0"/>
            <a:t> </a:t>
          </a:r>
          <a:r>
            <a:rPr lang="en-US" sz="1600" dirty="0" err="1"/>
            <a:t>dokümanlar</a:t>
          </a:r>
          <a:r>
            <a:rPr lang="en-US" sz="1600" dirty="0"/>
            <a:t> </a:t>
          </a:r>
          <a:r>
            <a:rPr lang="en-US" sz="1600" dirty="0" err="1"/>
            <a:t>tanımlanır</a:t>
          </a:r>
          <a:r>
            <a:rPr lang="en-US" sz="1600" dirty="0"/>
            <a:t>.</a:t>
          </a:r>
          <a:endParaRPr lang="en-US" sz="1400" dirty="0"/>
        </a:p>
      </dgm:t>
    </dgm:pt>
    <dgm:pt modelId="{DB518A52-11EB-4B61-9DDE-C99067B68585}" type="parTrans" cxnId="{427C3877-9A7D-4AE7-B815-147C6F523880}">
      <dgm:prSet/>
      <dgm:spPr/>
      <dgm:t>
        <a:bodyPr/>
        <a:lstStyle/>
        <a:p>
          <a:endParaRPr lang="en-US"/>
        </a:p>
      </dgm:t>
    </dgm:pt>
    <dgm:pt modelId="{11BBD832-1937-4611-A405-76A789066171}" type="sibTrans" cxnId="{427C3877-9A7D-4AE7-B815-147C6F523880}">
      <dgm:prSet/>
      <dgm:spPr/>
      <dgm:t>
        <a:bodyPr/>
        <a:lstStyle/>
        <a:p>
          <a:endParaRPr lang="en-US"/>
        </a:p>
      </dgm:t>
    </dgm:pt>
    <dgm:pt modelId="{71317918-0FB7-4C84-A47D-92B47FD10751}" type="pres">
      <dgm:prSet presAssocID="{713EDA64-D921-4A5A-B1FD-8FCE204F18D8}" presName="root" presStyleCnt="0">
        <dgm:presLayoutVars>
          <dgm:dir/>
          <dgm:resizeHandles val="exact"/>
        </dgm:presLayoutVars>
      </dgm:prSet>
      <dgm:spPr/>
    </dgm:pt>
    <dgm:pt modelId="{E4A1D0D9-40BE-42FE-B276-A034A26252E9}" type="pres">
      <dgm:prSet presAssocID="{D3EDEF77-0459-41D9-8326-B3A8CF324A02}" presName="compNode" presStyleCnt="0"/>
      <dgm:spPr/>
    </dgm:pt>
    <dgm:pt modelId="{6425546C-9B2D-428B-A0F3-9CB66AA40711}" type="pres">
      <dgm:prSet presAssocID="{D3EDEF77-0459-41D9-8326-B3A8CF324A02}" presName="bgRect" presStyleLbl="bgShp" presStyleIdx="0" presStyleCnt="2"/>
      <dgm:spPr/>
    </dgm:pt>
    <dgm:pt modelId="{C9FF9513-4C47-4A10-9C37-CAB929EFD965}" type="pres">
      <dgm:prSet presAssocID="{D3EDEF77-0459-41D9-8326-B3A8CF324A0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00CFD406-8B62-45CE-AC20-1210BFCBDD6B}" type="pres">
      <dgm:prSet presAssocID="{D3EDEF77-0459-41D9-8326-B3A8CF324A02}" presName="spaceRect" presStyleCnt="0"/>
      <dgm:spPr/>
    </dgm:pt>
    <dgm:pt modelId="{39502753-B29D-45E5-B967-6A18697FD102}" type="pres">
      <dgm:prSet presAssocID="{D3EDEF77-0459-41D9-8326-B3A8CF324A02}" presName="parTx" presStyleLbl="revTx" presStyleIdx="0" presStyleCnt="2">
        <dgm:presLayoutVars>
          <dgm:chMax val="0"/>
          <dgm:chPref val="0"/>
        </dgm:presLayoutVars>
      </dgm:prSet>
      <dgm:spPr/>
    </dgm:pt>
    <dgm:pt modelId="{8FFB4B3E-33AB-4EEB-AA14-B9276C749D3C}" type="pres">
      <dgm:prSet presAssocID="{FB730E2D-4C3B-4C5B-89C3-2BF5CEBD5A3F}" presName="sibTrans" presStyleCnt="0"/>
      <dgm:spPr/>
    </dgm:pt>
    <dgm:pt modelId="{56FF0695-262A-4D78-8A63-2E7C66FB1C1F}" type="pres">
      <dgm:prSet presAssocID="{07038D39-1D78-4A10-B190-CEE56FE9BE74}" presName="compNode" presStyleCnt="0"/>
      <dgm:spPr/>
    </dgm:pt>
    <dgm:pt modelId="{84E01FF7-99ED-4FCF-BE8F-28E9A833510F}" type="pres">
      <dgm:prSet presAssocID="{07038D39-1D78-4A10-B190-CEE56FE9BE74}" presName="bgRect" presStyleLbl="bgShp" presStyleIdx="1" presStyleCnt="2"/>
      <dgm:spPr/>
    </dgm:pt>
    <dgm:pt modelId="{DD07AD36-0E86-4A92-BDF4-6FDA26674858}" type="pres">
      <dgm:prSet presAssocID="{07038D39-1D78-4A10-B190-CEE56FE9BE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703AD627-C2CC-4573-BB29-71A3D7B6A223}" type="pres">
      <dgm:prSet presAssocID="{07038D39-1D78-4A10-B190-CEE56FE9BE74}" presName="spaceRect" presStyleCnt="0"/>
      <dgm:spPr/>
    </dgm:pt>
    <dgm:pt modelId="{E39F1401-9B17-42C3-B8C5-CFE385C778FC}" type="pres">
      <dgm:prSet presAssocID="{07038D39-1D78-4A10-B190-CEE56FE9BE74}" presName="parTx" presStyleLbl="revTx" presStyleIdx="1" presStyleCnt="2">
        <dgm:presLayoutVars>
          <dgm:chMax val="0"/>
          <dgm:chPref val="0"/>
        </dgm:presLayoutVars>
      </dgm:prSet>
      <dgm:spPr/>
    </dgm:pt>
  </dgm:ptLst>
  <dgm:cxnLst>
    <dgm:cxn modelId="{28A32516-75F8-459E-A2C0-C84D15EC9985}" type="presOf" srcId="{713EDA64-D921-4A5A-B1FD-8FCE204F18D8}" destId="{71317918-0FB7-4C84-A47D-92B47FD10751}" srcOrd="0" destOrd="0" presId="urn:microsoft.com/office/officeart/2018/2/layout/IconVerticalSolidList"/>
    <dgm:cxn modelId="{75E19630-B984-4350-8A89-9C622E7676DA}" type="presOf" srcId="{D3EDEF77-0459-41D9-8326-B3A8CF324A02}" destId="{39502753-B29D-45E5-B967-6A18697FD102}" srcOrd="0" destOrd="0" presId="urn:microsoft.com/office/officeart/2018/2/layout/IconVerticalSolidList"/>
    <dgm:cxn modelId="{427C3877-9A7D-4AE7-B815-147C6F523880}" srcId="{713EDA64-D921-4A5A-B1FD-8FCE204F18D8}" destId="{07038D39-1D78-4A10-B190-CEE56FE9BE74}" srcOrd="1" destOrd="0" parTransId="{DB518A52-11EB-4B61-9DDE-C99067B68585}" sibTransId="{11BBD832-1937-4611-A405-76A789066171}"/>
    <dgm:cxn modelId="{7F2403D6-0357-4DC3-AFD3-D4B65A2D4FAE}" type="presOf" srcId="{07038D39-1D78-4A10-B190-CEE56FE9BE74}" destId="{E39F1401-9B17-42C3-B8C5-CFE385C778FC}" srcOrd="0" destOrd="0" presId="urn:microsoft.com/office/officeart/2018/2/layout/IconVerticalSolidList"/>
    <dgm:cxn modelId="{9BF0FCD8-654B-458F-9965-771BAA4206EE}" srcId="{713EDA64-D921-4A5A-B1FD-8FCE204F18D8}" destId="{D3EDEF77-0459-41D9-8326-B3A8CF324A02}" srcOrd="0" destOrd="0" parTransId="{43F0E625-CE27-4183-9EF3-51A0BB0E1374}" sibTransId="{FB730E2D-4C3B-4C5B-89C3-2BF5CEBD5A3F}"/>
    <dgm:cxn modelId="{EBE3B389-3AD7-40A4-8F33-5AE5F4F46DFB}" type="presParOf" srcId="{71317918-0FB7-4C84-A47D-92B47FD10751}" destId="{E4A1D0D9-40BE-42FE-B276-A034A26252E9}" srcOrd="0" destOrd="0" presId="urn:microsoft.com/office/officeart/2018/2/layout/IconVerticalSolidList"/>
    <dgm:cxn modelId="{972E2D99-9935-4E6B-9A41-E2A6B1EB606D}" type="presParOf" srcId="{E4A1D0D9-40BE-42FE-B276-A034A26252E9}" destId="{6425546C-9B2D-428B-A0F3-9CB66AA40711}" srcOrd="0" destOrd="0" presId="urn:microsoft.com/office/officeart/2018/2/layout/IconVerticalSolidList"/>
    <dgm:cxn modelId="{71EE4111-E68F-4337-B024-E598C6363D41}" type="presParOf" srcId="{E4A1D0D9-40BE-42FE-B276-A034A26252E9}" destId="{C9FF9513-4C47-4A10-9C37-CAB929EFD965}" srcOrd="1" destOrd="0" presId="urn:microsoft.com/office/officeart/2018/2/layout/IconVerticalSolidList"/>
    <dgm:cxn modelId="{F5C8283E-951F-4959-A685-8A461F00CC1D}" type="presParOf" srcId="{E4A1D0D9-40BE-42FE-B276-A034A26252E9}" destId="{00CFD406-8B62-45CE-AC20-1210BFCBDD6B}" srcOrd="2" destOrd="0" presId="urn:microsoft.com/office/officeart/2018/2/layout/IconVerticalSolidList"/>
    <dgm:cxn modelId="{55A5B318-3794-4B7B-AC65-F358E8916373}" type="presParOf" srcId="{E4A1D0D9-40BE-42FE-B276-A034A26252E9}" destId="{39502753-B29D-45E5-B967-6A18697FD102}" srcOrd="3" destOrd="0" presId="urn:microsoft.com/office/officeart/2018/2/layout/IconVerticalSolidList"/>
    <dgm:cxn modelId="{38985854-7991-43A7-9D86-2E0DE661F4B6}" type="presParOf" srcId="{71317918-0FB7-4C84-A47D-92B47FD10751}" destId="{8FFB4B3E-33AB-4EEB-AA14-B9276C749D3C}" srcOrd="1" destOrd="0" presId="urn:microsoft.com/office/officeart/2018/2/layout/IconVerticalSolidList"/>
    <dgm:cxn modelId="{18D1BFE8-9F07-4A2F-A6EB-CFA11CCF27B3}" type="presParOf" srcId="{71317918-0FB7-4C84-A47D-92B47FD10751}" destId="{56FF0695-262A-4D78-8A63-2E7C66FB1C1F}" srcOrd="2" destOrd="0" presId="urn:microsoft.com/office/officeart/2018/2/layout/IconVerticalSolidList"/>
    <dgm:cxn modelId="{E5F97C5E-2522-4EDF-8593-F3567EE645FE}" type="presParOf" srcId="{56FF0695-262A-4D78-8A63-2E7C66FB1C1F}" destId="{84E01FF7-99ED-4FCF-BE8F-28E9A833510F}" srcOrd="0" destOrd="0" presId="urn:microsoft.com/office/officeart/2018/2/layout/IconVerticalSolidList"/>
    <dgm:cxn modelId="{84E0CD70-2FAD-4F88-96A1-2B36949EB948}" type="presParOf" srcId="{56FF0695-262A-4D78-8A63-2E7C66FB1C1F}" destId="{DD07AD36-0E86-4A92-BDF4-6FDA26674858}" srcOrd="1" destOrd="0" presId="urn:microsoft.com/office/officeart/2018/2/layout/IconVerticalSolidList"/>
    <dgm:cxn modelId="{F0EC34C5-8E16-498A-994C-CB7D39D730B7}" type="presParOf" srcId="{56FF0695-262A-4D78-8A63-2E7C66FB1C1F}" destId="{703AD627-C2CC-4573-BB29-71A3D7B6A223}" srcOrd="2" destOrd="0" presId="urn:microsoft.com/office/officeart/2018/2/layout/IconVerticalSolidList"/>
    <dgm:cxn modelId="{001231E8-7AE7-480F-9A7A-AA25A3A9979B}" type="presParOf" srcId="{56FF0695-262A-4D78-8A63-2E7C66FB1C1F}" destId="{E39F1401-9B17-42C3-B8C5-CFE385C778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40779D-AA8B-47CB-8F04-8CB1E3C01A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16B8200-D513-41A9-BF78-FD6652B15D5D}">
      <dgm:prSet phldrT="[Text]"/>
      <dgm:spPr/>
      <dgm:t>
        <a:bodyPr/>
        <a:lstStyle/>
        <a:p>
          <a:pPr>
            <a:buNone/>
          </a:pPr>
          <a:r>
            <a:rPr lang="en-US" dirty="0" err="1">
              <a:effectLst/>
              <a:latin typeface="MetaSerifPro-Light"/>
              <a:ea typeface="Calibri" panose="020F0502020204030204" pitchFamily="34" charset="0"/>
              <a:cs typeface="MetaSerifPro-Light"/>
            </a:rPr>
            <a:t>Yeterli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kaynakları</a:t>
          </a:r>
          <a:r>
            <a:rPr lang="en-US" dirty="0">
              <a:effectLst/>
              <a:latin typeface="MetaSerifPro-Light"/>
              <a:ea typeface="Calibri" panose="020F0502020204030204" pitchFamily="34" charset="0"/>
              <a:cs typeface="MetaSerifPro-Light"/>
            </a:rPr>
            <a:t> var </a:t>
          </a:r>
          <a:r>
            <a:rPr lang="en-US" dirty="0" err="1">
              <a:effectLst/>
              <a:latin typeface="MetaSerifPro-Light"/>
              <a:ea typeface="Calibri" panose="020F0502020204030204" pitchFamily="34" charset="0"/>
              <a:cs typeface="MetaSerifPro-Light"/>
            </a:rPr>
            <a:t>mı</a:t>
          </a:r>
          <a:r>
            <a:rPr lang="en-US" dirty="0">
              <a:effectLst/>
              <a:latin typeface="MetaSerifPro-Light"/>
              <a:ea typeface="Calibri" panose="020F0502020204030204" pitchFamily="34" charset="0"/>
              <a:cs typeface="MetaSerifPro-Light"/>
            </a:rPr>
            <a:t>?</a:t>
          </a:r>
          <a:endParaRPr lang="en-US" dirty="0"/>
        </a:p>
      </dgm:t>
    </dgm:pt>
    <dgm:pt modelId="{D0856B47-707C-4C8E-8535-9C75D9C595FF}" type="parTrans" cxnId="{F0D5BD7E-105B-4CCC-A28C-0113FC95A809}">
      <dgm:prSet/>
      <dgm:spPr/>
      <dgm:t>
        <a:bodyPr/>
        <a:lstStyle/>
        <a:p>
          <a:endParaRPr lang="en-US"/>
        </a:p>
      </dgm:t>
    </dgm:pt>
    <dgm:pt modelId="{D3B3962B-D84E-4840-B6D8-879B6731F6FA}" type="sibTrans" cxnId="{F0D5BD7E-105B-4CCC-A28C-0113FC95A809}">
      <dgm:prSet/>
      <dgm:spPr/>
      <dgm:t>
        <a:bodyPr/>
        <a:lstStyle/>
        <a:p>
          <a:endParaRPr lang="en-US"/>
        </a:p>
      </dgm:t>
    </dgm:pt>
    <dgm:pt modelId="{1763DA4B-1C94-402D-8C54-88C570D49B54}">
      <dgm:prSet phldrT="[Text]"/>
      <dgm:spPr/>
      <dgm:t>
        <a:bodyPr/>
        <a:lstStyle/>
        <a:p>
          <a:pPr>
            <a:buNone/>
          </a:pPr>
          <a:r>
            <a:rPr lang="en-US" dirty="0" err="1">
              <a:latin typeface="MetaSerifPro-Light"/>
              <a:ea typeface="Calibri" panose="020F0502020204030204" pitchFamily="34" charset="0"/>
              <a:cs typeface="Times New Roman" panose="02020603050405020304" pitchFamily="18" charset="0"/>
            </a:rPr>
            <a:t>Kalite</a:t>
          </a:r>
          <a:r>
            <a:rPr lang="en-US" dirty="0">
              <a:latin typeface="MetaSerifPro-Light"/>
              <a:ea typeface="Calibri" panose="020F0502020204030204" pitchFamily="34" charset="0"/>
              <a:cs typeface="Times New Roman" panose="02020603050405020304" pitchFamily="18" charset="0"/>
            </a:rPr>
            <a:t> </a:t>
          </a:r>
          <a:r>
            <a:rPr lang="en-US" dirty="0" err="1">
              <a:latin typeface="MetaSerifPro-Light"/>
              <a:ea typeface="Calibri" panose="020F0502020204030204" pitchFamily="34" charset="0"/>
              <a:cs typeface="Times New Roman" panose="02020603050405020304" pitchFamily="18" charset="0"/>
            </a:rPr>
            <a:t>Yönetim</a:t>
          </a:r>
          <a:r>
            <a:rPr lang="en-US" dirty="0">
              <a:latin typeface="MetaSerifPro-Light"/>
              <a:ea typeface="Calibri" panose="020F0502020204030204" pitchFamily="34" charset="0"/>
              <a:cs typeface="Times New Roman" panose="02020603050405020304" pitchFamily="18" charset="0"/>
            </a:rPr>
            <a:t> </a:t>
          </a:r>
          <a:r>
            <a:rPr lang="en-US" dirty="0" err="1">
              <a:latin typeface="MetaSerifPro-Light"/>
              <a:ea typeface="Calibri" panose="020F0502020204030204" pitchFamily="34" charset="0"/>
              <a:cs typeface="Times New Roman" panose="02020603050405020304" pitchFamily="18" charset="0"/>
            </a:rPr>
            <a:t>Sistemleri</a:t>
          </a:r>
          <a:r>
            <a:rPr lang="en-US" dirty="0">
              <a:latin typeface="MetaSerifPro-Light"/>
              <a:ea typeface="Calibri" panose="020F0502020204030204" pitchFamily="34" charset="0"/>
              <a:cs typeface="Times New Roman" panose="02020603050405020304" pitchFamily="18" charset="0"/>
            </a:rPr>
            <a:t> var </a:t>
          </a:r>
          <a:r>
            <a:rPr lang="en-US" dirty="0" err="1">
              <a:latin typeface="MetaSerifPro-Light"/>
              <a:ea typeface="Calibri" panose="020F0502020204030204" pitchFamily="34" charset="0"/>
              <a:cs typeface="Times New Roman" panose="02020603050405020304" pitchFamily="18" charset="0"/>
            </a:rPr>
            <a:t>mı</a:t>
          </a:r>
          <a:r>
            <a:rPr lang="en-US" dirty="0">
              <a:latin typeface="MetaSerifPro-Light"/>
              <a:ea typeface="Calibri" panose="020F0502020204030204" pitchFamily="34" charset="0"/>
              <a:cs typeface="Times New Roman" panose="02020603050405020304" pitchFamily="18" charset="0"/>
            </a:rPr>
            <a:t>, </a:t>
          </a:r>
          <a:r>
            <a:rPr lang="en-US" dirty="0" err="1">
              <a:latin typeface="MetaSerifPro-Light"/>
              <a:ea typeface="Calibri" panose="020F0502020204030204" pitchFamily="34" charset="0"/>
              <a:cs typeface="Times New Roman" panose="02020603050405020304" pitchFamily="18" charset="0"/>
            </a:rPr>
            <a:t>sertifikalı</a:t>
          </a:r>
          <a:r>
            <a:rPr lang="en-US" dirty="0">
              <a:latin typeface="MetaSerifPro-Light"/>
              <a:ea typeface="Calibri" panose="020F0502020204030204" pitchFamily="34" charset="0"/>
              <a:cs typeface="Times New Roman" panose="02020603050405020304" pitchFamily="18" charset="0"/>
            </a:rPr>
            <a:t> </a:t>
          </a:r>
          <a:r>
            <a:rPr lang="en-US" dirty="0" err="1">
              <a:latin typeface="MetaSerifPro-Light"/>
              <a:ea typeface="Calibri" panose="020F0502020204030204" pitchFamily="34" charset="0"/>
              <a:cs typeface="Times New Roman" panose="02020603050405020304" pitchFamily="18" charset="0"/>
            </a:rPr>
            <a:t>mı</a:t>
          </a:r>
          <a:r>
            <a:rPr lang="en-US" dirty="0">
              <a:latin typeface="MetaSerifPro-Light"/>
              <a:ea typeface="Calibri" panose="020F0502020204030204" pitchFamily="34" charset="0"/>
              <a:cs typeface="Times New Roman" panose="02020603050405020304" pitchFamily="18" charset="0"/>
            </a:rPr>
            <a:t>?</a:t>
          </a:r>
          <a:endParaRPr lang="en-US" dirty="0"/>
        </a:p>
      </dgm:t>
    </dgm:pt>
    <dgm:pt modelId="{E78345F1-FCAB-4FED-B6CF-ED03566EE555}" type="parTrans" cxnId="{39C45E3F-5E2A-45DE-A33C-7AA88EBB29E3}">
      <dgm:prSet/>
      <dgm:spPr/>
      <dgm:t>
        <a:bodyPr/>
        <a:lstStyle/>
        <a:p>
          <a:endParaRPr lang="en-US"/>
        </a:p>
      </dgm:t>
    </dgm:pt>
    <dgm:pt modelId="{07B2E8FE-EF10-4CAC-AADB-604CB17C2ED3}" type="sibTrans" cxnId="{39C45E3F-5E2A-45DE-A33C-7AA88EBB29E3}">
      <dgm:prSet/>
      <dgm:spPr/>
      <dgm:t>
        <a:bodyPr/>
        <a:lstStyle/>
        <a:p>
          <a:endParaRPr lang="en-US"/>
        </a:p>
      </dgm:t>
    </dgm:pt>
    <dgm:pt modelId="{AE9F66B6-4050-4FD4-8237-680B4911600F}">
      <dgm:prSet phldrT="[Text]"/>
      <dgm:spPr/>
      <dgm:t>
        <a:bodyPr/>
        <a:lstStyle/>
        <a:p>
          <a:pPr>
            <a:buNone/>
          </a:pPr>
          <a:r>
            <a:rPr lang="en-US" dirty="0">
              <a:effectLst/>
              <a:latin typeface="MetaSerifPro-Light"/>
              <a:ea typeface="Calibri" panose="020F0502020204030204" pitchFamily="34" charset="0"/>
              <a:cs typeface="MetaSerifPro-Light"/>
            </a:rPr>
            <a:t>Ne </a:t>
          </a:r>
          <a:r>
            <a:rPr lang="en-US" dirty="0" err="1">
              <a:effectLst/>
              <a:latin typeface="MetaSerifPro-Light"/>
              <a:ea typeface="Calibri" panose="020F0502020204030204" pitchFamily="34" charset="0"/>
              <a:cs typeface="MetaSerifPro-Light"/>
            </a:rPr>
            <a:t>kadar</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güvenilirler</a:t>
          </a:r>
          <a:r>
            <a:rPr lang="en-US" dirty="0">
              <a:effectLst/>
              <a:latin typeface="MetaSerifPro-Light"/>
              <a:ea typeface="Calibri" panose="020F0502020204030204" pitchFamily="34" charset="0"/>
              <a:cs typeface="MetaSerifPro-Light"/>
            </a:rPr>
            <a:t>?</a:t>
          </a:r>
          <a:endParaRPr lang="en-US" dirty="0"/>
        </a:p>
      </dgm:t>
    </dgm:pt>
    <dgm:pt modelId="{56337E5D-4A37-4FDD-8F9B-F62378FDE6CD}" type="parTrans" cxnId="{F8D37FC8-F43B-4341-BFAA-57C4B07C1705}">
      <dgm:prSet/>
      <dgm:spPr/>
      <dgm:t>
        <a:bodyPr/>
        <a:lstStyle/>
        <a:p>
          <a:endParaRPr lang="en-US"/>
        </a:p>
      </dgm:t>
    </dgm:pt>
    <dgm:pt modelId="{CDD33692-7241-4F72-91CB-DC15441704C0}" type="sibTrans" cxnId="{F8D37FC8-F43B-4341-BFAA-57C4B07C1705}">
      <dgm:prSet/>
      <dgm:spPr/>
      <dgm:t>
        <a:bodyPr/>
        <a:lstStyle/>
        <a:p>
          <a:endParaRPr lang="en-US"/>
        </a:p>
      </dgm:t>
    </dgm:pt>
    <dgm:pt modelId="{48B489A1-859C-415D-B176-0E27757C7959}">
      <dgm:prSet phldrT="[Text]"/>
      <dgm:spPr/>
      <dgm:t>
        <a:bodyPr/>
        <a:lstStyle/>
        <a:p>
          <a:pPr>
            <a:buNone/>
          </a:pPr>
          <a:r>
            <a:rPr lang="en-US" dirty="0" err="1">
              <a:latin typeface="MetaSerifPro-Light"/>
              <a:ea typeface="Calibri" panose="020F0502020204030204" pitchFamily="34" charset="0"/>
              <a:cs typeface="Times New Roman" panose="02020603050405020304" pitchFamily="18" charset="0"/>
            </a:rPr>
            <a:t>Kuruluşunuzun</a:t>
          </a:r>
          <a:r>
            <a:rPr lang="en-US" dirty="0">
              <a:latin typeface="MetaSerifPro-Light"/>
              <a:ea typeface="Calibri" panose="020F0502020204030204" pitchFamily="34" charset="0"/>
              <a:cs typeface="Times New Roman" panose="02020603050405020304" pitchFamily="18" charset="0"/>
            </a:rPr>
            <a:t> </a:t>
          </a:r>
          <a:r>
            <a:rPr lang="en-US" dirty="0" err="1">
              <a:latin typeface="MetaSerifPro-Light"/>
              <a:ea typeface="Calibri" panose="020F0502020204030204" pitchFamily="34" charset="0"/>
              <a:cs typeface="Times New Roman" panose="02020603050405020304" pitchFamily="18" charset="0"/>
            </a:rPr>
            <a:t>istediği</a:t>
          </a:r>
          <a:r>
            <a:rPr lang="en-US" dirty="0">
              <a:latin typeface="MetaSerifPro-Light"/>
              <a:ea typeface="Calibri" panose="020F0502020204030204" pitchFamily="34" charset="0"/>
              <a:cs typeface="Times New Roman" panose="02020603050405020304" pitchFamily="18" charset="0"/>
            </a:rPr>
            <a:t> </a:t>
          </a:r>
          <a:r>
            <a:rPr lang="en-US" dirty="0" err="1">
              <a:latin typeface="MetaSerifPro-Light"/>
              <a:ea typeface="Calibri" panose="020F0502020204030204" pitchFamily="34" charset="0"/>
              <a:cs typeface="Times New Roman" panose="02020603050405020304" pitchFamily="18" charset="0"/>
            </a:rPr>
            <a:t>kriterleri</a:t>
          </a:r>
          <a:r>
            <a:rPr lang="en-US" dirty="0">
              <a:latin typeface="MetaSerifPro-Light"/>
              <a:ea typeface="Calibri" panose="020F0502020204030204" pitchFamily="34" charset="0"/>
              <a:cs typeface="Times New Roman" panose="02020603050405020304" pitchFamily="18" charset="0"/>
            </a:rPr>
            <a:t> </a:t>
          </a:r>
          <a:r>
            <a:rPr lang="en-US" dirty="0" err="1">
              <a:latin typeface="MetaSerifPro-Light"/>
              <a:ea typeface="Calibri" panose="020F0502020204030204" pitchFamily="34" charset="0"/>
              <a:cs typeface="Times New Roman" panose="02020603050405020304" pitchFamily="18" charset="0"/>
            </a:rPr>
            <a:t>sağlayabilir</a:t>
          </a:r>
          <a:r>
            <a:rPr lang="en-US" dirty="0">
              <a:latin typeface="MetaSerifPro-Light"/>
              <a:ea typeface="Calibri" panose="020F0502020204030204" pitchFamily="34" charset="0"/>
              <a:cs typeface="Times New Roman" panose="02020603050405020304" pitchFamily="18" charset="0"/>
            </a:rPr>
            <a:t> mi?</a:t>
          </a:r>
          <a:endParaRPr lang="en-US" dirty="0"/>
        </a:p>
      </dgm:t>
    </dgm:pt>
    <dgm:pt modelId="{3902171F-0034-4982-984C-6F7404320941}" type="parTrans" cxnId="{BD31C6EA-6986-4C4F-B4B3-47B176570DC9}">
      <dgm:prSet/>
      <dgm:spPr/>
      <dgm:t>
        <a:bodyPr/>
        <a:lstStyle/>
        <a:p>
          <a:endParaRPr lang="en-US"/>
        </a:p>
      </dgm:t>
    </dgm:pt>
    <dgm:pt modelId="{8DD811CB-5EA5-455E-A750-C4A9A3105626}" type="sibTrans" cxnId="{BD31C6EA-6986-4C4F-B4B3-47B176570DC9}">
      <dgm:prSet/>
      <dgm:spPr/>
      <dgm:t>
        <a:bodyPr/>
        <a:lstStyle/>
        <a:p>
          <a:endParaRPr lang="en-US"/>
        </a:p>
      </dgm:t>
    </dgm:pt>
    <dgm:pt modelId="{E9705792-8DD3-4C11-9880-ADA55F3DFBD4}">
      <dgm:prSet phldrT="[Text]"/>
      <dgm:spPr/>
      <dgm:t>
        <a:bodyPr/>
        <a:lstStyle/>
        <a:p>
          <a:pPr>
            <a:buNone/>
          </a:pPr>
          <a:r>
            <a:rPr lang="en-US" dirty="0">
              <a:effectLst/>
              <a:latin typeface="MetaSerifPro-Light"/>
              <a:ea typeface="Calibri" panose="020F0502020204030204" pitchFamily="34" charset="0"/>
              <a:cs typeface="MetaSerifPro-Light"/>
            </a:rPr>
            <a:t>Uygun </a:t>
          </a:r>
          <a:r>
            <a:rPr lang="en-US" dirty="0" err="1">
              <a:effectLst/>
              <a:latin typeface="MetaSerifPro-Light"/>
              <a:ea typeface="Calibri" panose="020F0502020204030204" pitchFamily="34" charset="0"/>
              <a:cs typeface="MetaSerifPro-Light"/>
            </a:rPr>
            <a:t>kapasiteleri</a:t>
          </a:r>
          <a:r>
            <a:rPr lang="en-US" dirty="0">
              <a:effectLst/>
              <a:latin typeface="MetaSerifPro-Light"/>
              <a:ea typeface="Calibri" panose="020F0502020204030204" pitchFamily="34" charset="0"/>
              <a:cs typeface="MetaSerifPro-Light"/>
            </a:rPr>
            <a:t> var </a:t>
          </a:r>
          <a:r>
            <a:rPr lang="en-US" dirty="0" err="1">
              <a:effectLst/>
              <a:latin typeface="MetaSerifPro-Light"/>
              <a:ea typeface="Calibri" panose="020F0502020204030204" pitchFamily="34" charset="0"/>
              <a:cs typeface="MetaSerifPro-Light"/>
            </a:rPr>
            <a:t>mı</a:t>
          </a:r>
          <a:r>
            <a:rPr lang="en-US" dirty="0">
              <a:effectLst/>
              <a:latin typeface="MetaSerifPro-Light"/>
              <a:ea typeface="Calibri" panose="020F0502020204030204" pitchFamily="34" charset="0"/>
              <a:cs typeface="MetaSerifPro-Light"/>
            </a:rPr>
            <a:t>?</a:t>
          </a:r>
          <a:endParaRPr lang="en-US" dirty="0"/>
        </a:p>
      </dgm:t>
    </dgm:pt>
    <dgm:pt modelId="{BF693414-0739-4007-97BC-7AED2E3D189B}" type="parTrans" cxnId="{F9303710-C2C9-4C86-B21A-A9626E900574}">
      <dgm:prSet/>
      <dgm:spPr/>
      <dgm:t>
        <a:bodyPr/>
        <a:lstStyle/>
        <a:p>
          <a:endParaRPr lang="en-US"/>
        </a:p>
      </dgm:t>
    </dgm:pt>
    <dgm:pt modelId="{6277898E-9A58-4C6F-860D-88ECC9CB79B1}" type="sibTrans" cxnId="{F9303710-C2C9-4C86-B21A-A9626E900574}">
      <dgm:prSet/>
      <dgm:spPr/>
      <dgm:t>
        <a:bodyPr/>
        <a:lstStyle/>
        <a:p>
          <a:endParaRPr lang="en-US"/>
        </a:p>
      </dgm:t>
    </dgm:pt>
    <dgm:pt modelId="{F501D525-1480-47B0-8FA0-E9066C91306F}">
      <dgm:prSet/>
      <dgm:spPr/>
      <dgm:t>
        <a:bodyPr/>
        <a:lstStyle/>
        <a:p>
          <a:r>
            <a:rPr lang="en-US">
              <a:effectLst/>
              <a:latin typeface="MetaSerifPro-Light"/>
              <a:ea typeface="Calibri" panose="020F0502020204030204" pitchFamily="34" charset="0"/>
              <a:cs typeface="MetaSerifPro-Light"/>
            </a:rPr>
            <a:t>Teslim edilme süresi uygun mu?</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dgm:t>
    </dgm:pt>
    <dgm:pt modelId="{46B2A9B1-FA74-4256-98E5-9C7DBE5AA77B}" type="parTrans" cxnId="{C065EB1A-90CA-44F3-BF24-349EB2B3D171}">
      <dgm:prSet/>
      <dgm:spPr/>
      <dgm:t>
        <a:bodyPr/>
        <a:lstStyle/>
        <a:p>
          <a:endParaRPr lang="en-US"/>
        </a:p>
      </dgm:t>
    </dgm:pt>
    <dgm:pt modelId="{1F3C17CF-5A4B-47D0-AA0C-CF2D23AF45CE}" type="sibTrans" cxnId="{C065EB1A-90CA-44F3-BF24-349EB2B3D171}">
      <dgm:prSet/>
      <dgm:spPr/>
      <dgm:t>
        <a:bodyPr/>
        <a:lstStyle/>
        <a:p>
          <a:endParaRPr lang="en-US"/>
        </a:p>
      </dgm:t>
    </dgm:pt>
    <dgm:pt modelId="{0933CF25-4E81-4E3E-BC5D-EFC6569ACA28}">
      <dgm:prSet/>
      <dgm:spPr/>
      <dgm:t>
        <a:bodyPr/>
        <a:lstStyle/>
        <a:p>
          <a:r>
            <a:rPr lang="en-US">
              <a:effectLst/>
              <a:latin typeface="MetaSerifPro-Light"/>
              <a:ea typeface="Calibri" panose="020F0502020204030204" pitchFamily="34" charset="0"/>
              <a:cs typeface="MetaSerifPro-Light"/>
            </a:rPr>
            <a:t>Daha önce iş birliğiniz bulunmakta mıdır?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dgm:t>
    </dgm:pt>
    <dgm:pt modelId="{D4F2974D-859D-41F2-BBC9-C34DB348E6F0}" type="parTrans" cxnId="{91AE30F6-9169-4C9E-9BE0-2A44F5AE7F7D}">
      <dgm:prSet/>
      <dgm:spPr/>
      <dgm:t>
        <a:bodyPr/>
        <a:lstStyle/>
        <a:p>
          <a:endParaRPr lang="en-US"/>
        </a:p>
      </dgm:t>
    </dgm:pt>
    <dgm:pt modelId="{0BE1AD25-C74A-4D04-A74E-FBB2043D0AD6}" type="sibTrans" cxnId="{91AE30F6-9169-4C9E-9BE0-2A44F5AE7F7D}">
      <dgm:prSet/>
      <dgm:spPr/>
      <dgm:t>
        <a:bodyPr/>
        <a:lstStyle/>
        <a:p>
          <a:endParaRPr lang="en-US"/>
        </a:p>
      </dgm:t>
    </dgm:pt>
    <dgm:pt modelId="{78BFA440-90DB-4487-AA38-EDC1771C5F1A}">
      <dgm:prSet/>
      <dgm:spPr/>
      <dgm:t>
        <a:bodyPr/>
        <a:lstStyle/>
        <a:p>
          <a:r>
            <a:rPr lang="en-US">
              <a:effectLst/>
              <a:latin typeface="MetaSerifPro-Light"/>
              <a:ea typeface="Calibri" panose="020F0502020204030204" pitchFamily="34" charset="0"/>
              <a:cs typeface="MetaSerifPro-Light"/>
            </a:rPr>
            <a:t>İyi bir bilinirliğe sahipler mi?</a:t>
          </a:r>
          <a:endParaRPr lang="en-US" dirty="0">
            <a:effectLst/>
            <a:latin typeface="MetaSerifPro-Light"/>
            <a:ea typeface="Calibri" panose="020F0502020204030204" pitchFamily="34" charset="0"/>
            <a:cs typeface="MetaSerifPro-Light"/>
          </a:endParaRPr>
        </a:p>
      </dgm:t>
    </dgm:pt>
    <dgm:pt modelId="{4D0C8459-D740-43FA-96AB-98588397FC3D}" type="parTrans" cxnId="{54573CB4-5CAB-4770-AD48-F5FEB1C63505}">
      <dgm:prSet/>
      <dgm:spPr/>
      <dgm:t>
        <a:bodyPr/>
        <a:lstStyle/>
        <a:p>
          <a:endParaRPr lang="en-US"/>
        </a:p>
      </dgm:t>
    </dgm:pt>
    <dgm:pt modelId="{1191F265-C739-4ED4-8AB6-165DB8CDB4E8}" type="sibTrans" cxnId="{54573CB4-5CAB-4770-AD48-F5FEB1C63505}">
      <dgm:prSet/>
      <dgm:spPr/>
      <dgm:t>
        <a:bodyPr/>
        <a:lstStyle/>
        <a:p>
          <a:endParaRPr lang="en-US"/>
        </a:p>
      </dgm:t>
    </dgm:pt>
    <dgm:pt modelId="{BB7ECEC7-9C8C-41BA-8D96-60579234EAB6}">
      <dgm:prSet/>
      <dgm:spPr/>
      <dgm:t>
        <a:bodyPr/>
        <a:lstStyle/>
        <a:p>
          <a:r>
            <a:rPr lang="en-US">
              <a:effectLst/>
              <a:latin typeface="MetaSerifPro-Light"/>
              <a:ea typeface="Calibri" panose="020F0502020204030204" pitchFamily="34" charset="0"/>
              <a:cs typeface="MetaSerifPro-Light"/>
            </a:rPr>
            <a:t>Kredi notları iyi mi?</a:t>
          </a:r>
          <a:endParaRPr lang="en-US" dirty="0">
            <a:effectLst/>
            <a:latin typeface="MetaSerifPro-Light"/>
            <a:ea typeface="Calibri" panose="020F0502020204030204" pitchFamily="34" charset="0"/>
            <a:cs typeface="MetaSerifPro-Light"/>
          </a:endParaRPr>
        </a:p>
      </dgm:t>
    </dgm:pt>
    <dgm:pt modelId="{02890D0B-3C68-4055-8E6B-5CEE4FDB79BB}" type="parTrans" cxnId="{E34CE7A6-75DD-45C1-ACFB-A7D85C11052C}">
      <dgm:prSet/>
      <dgm:spPr/>
      <dgm:t>
        <a:bodyPr/>
        <a:lstStyle/>
        <a:p>
          <a:endParaRPr lang="en-US"/>
        </a:p>
      </dgm:t>
    </dgm:pt>
    <dgm:pt modelId="{3A9FA90F-E48A-4199-AB63-8FD39051CD67}" type="sibTrans" cxnId="{E34CE7A6-75DD-45C1-ACFB-A7D85C11052C}">
      <dgm:prSet/>
      <dgm:spPr/>
      <dgm:t>
        <a:bodyPr/>
        <a:lstStyle/>
        <a:p>
          <a:endParaRPr lang="en-US"/>
        </a:p>
      </dgm:t>
    </dgm:pt>
    <dgm:pt modelId="{27D30E4A-6B2F-42C6-AB5C-7A6790A0F6C8}">
      <dgm:prSet/>
      <dgm:spPr/>
      <dgm:t>
        <a:bodyPr/>
        <a:lstStyle/>
        <a:p>
          <a:r>
            <a:rPr lang="en-US">
              <a:effectLst/>
              <a:latin typeface="MetaSerifPro-Light"/>
              <a:ea typeface="Calibri" panose="020F0502020204030204" pitchFamily="34" charset="0"/>
              <a:cs typeface="MetaSerifPro-Light"/>
            </a:rPr>
            <a:t>Beklenen değişiklikler var mı?</a:t>
          </a:r>
          <a:endParaRPr lang="en-US"/>
        </a:p>
      </dgm:t>
    </dgm:pt>
    <dgm:pt modelId="{3AA13A79-8D0B-49E5-93BA-5EB0A094E127}" type="parTrans" cxnId="{94BAFE38-A84F-4743-8E9E-E28FDAD6CD5D}">
      <dgm:prSet/>
      <dgm:spPr/>
      <dgm:t>
        <a:bodyPr/>
        <a:lstStyle/>
        <a:p>
          <a:endParaRPr lang="en-US"/>
        </a:p>
      </dgm:t>
    </dgm:pt>
    <dgm:pt modelId="{616855E6-A36B-4791-B60E-1B6FBCD58A16}" type="sibTrans" cxnId="{94BAFE38-A84F-4743-8E9E-E28FDAD6CD5D}">
      <dgm:prSet/>
      <dgm:spPr/>
      <dgm:t>
        <a:bodyPr/>
        <a:lstStyle/>
        <a:p>
          <a:endParaRPr lang="en-US"/>
        </a:p>
      </dgm:t>
    </dgm:pt>
    <dgm:pt modelId="{C7863A78-440D-489C-84A3-0C5989D80482}" type="pres">
      <dgm:prSet presAssocID="{A440779D-AA8B-47CB-8F04-8CB1E3C01A09}" presName="diagram" presStyleCnt="0">
        <dgm:presLayoutVars>
          <dgm:dir/>
          <dgm:resizeHandles val="exact"/>
        </dgm:presLayoutVars>
      </dgm:prSet>
      <dgm:spPr/>
    </dgm:pt>
    <dgm:pt modelId="{74219C82-C29D-4BBA-9A87-2CD4F91D7541}" type="pres">
      <dgm:prSet presAssocID="{616B8200-D513-41A9-BF78-FD6652B15D5D}" presName="node" presStyleLbl="node1" presStyleIdx="0" presStyleCnt="10">
        <dgm:presLayoutVars>
          <dgm:bulletEnabled val="1"/>
        </dgm:presLayoutVars>
      </dgm:prSet>
      <dgm:spPr/>
    </dgm:pt>
    <dgm:pt modelId="{B624128D-618A-41D3-8233-23B1CC516BA6}" type="pres">
      <dgm:prSet presAssocID="{D3B3962B-D84E-4840-B6D8-879B6731F6FA}" presName="sibTrans" presStyleCnt="0"/>
      <dgm:spPr/>
    </dgm:pt>
    <dgm:pt modelId="{E2BABD4B-CB5A-4D15-9656-58290C5E393F}" type="pres">
      <dgm:prSet presAssocID="{1763DA4B-1C94-402D-8C54-88C570D49B54}" presName="node" presStyleLbl="node1" presStyleIdx="1" presStyleCnt="10">
        <dgm:presLayoutVars>
          <dgm:bulletEnabled val="1"/>
        </dgm:presLayoutVars>
      </dgm:prSet>
      <dgm:spPr/>
    </dgm:pt>
    <dgm:pt modelId="{29B94921-F862-4648-865D-65E4775605D1}" type="pres">
      <dgm:prSet presAssocID="{07B2E8FE-EF10-4CAC-AADB-604CB17C2ED3}" presName="sibTrans" presStyleCnt="0"/>
      <dgm:spPr/>
    </dgm:pt>
    <dgm:pt modelId="{99CA7AE1-B35F-4B73-BC02-478D4C4B8F76}" type="pres">
      <dgm:prSet presAssocID="{AE9F66B6-4050-4FD4-8237-680B4911600F}" presName="node" presStyleLbl="node1" presStyleIdx="2" presStyleCnt="10">
        <dgm:presLayoutVars>
          <dgm:bulletEnabled val="1"/>
        </dgm:presLayoutVars>
      </dgm:prSet>
      <dgm:spPr/>
    </dgm:pt>
    <dgm:pt modelId="{58756A05-727E-4E51-A37A-732B70C03229}" type="pres">
      <dgm:prSet presAssocID="{CDD33692-7241-4F72-91CB-DC15441704C0}" presName="sibTrans" presStyleCnt="0"/>
      <dgm:spPr/>
    </dgm:pt>
    <dgm:pt modelId="{D03EE5B5-06CD-47E0-838F-19F65D6721B7}" type="pres">
      <dgm:prSet presAssocID="{48B489A1-859C-415D-B176-0E27757C7959}" presName="node" presStyleLbl="node1" presStyleIdx="3" presStyleCnt="10">
        <dgm:presLayoutVars>
          <dgm:bulletEnabled val="1"/>
        </dgm:presLayoutVars>
      </dgm:prSet>
      <dgm:spPr/>
    </dgm:pt>
    <dgm:pt modelId="{BFD4AB6E-8A04-48DB-B862-212F4503784F}" type="pres">
      <dgm:prSet presAssocID="{8DD811CB-5EA5-455E-A750-C4A9A3105626}" presName="sibTrans" presStyleCnt="0"/>
      <dgm:spPr/>
    </dgm:pt>
    <dgm:pt modelId="{03B8F306-78DE-4FE6-9126-F74A5B4E08C6}" type="pres">
      <dgm:prSet presAssocID="{E9705792-8DD3-4C11-9880-ADA55F3DFBD4}" presName="node" presStyleLbl="node1" presStyleIdx="4" presStyleCnt="10">
        <dgm:presLayoutVars>
          <dgm:bulletEnabled val="1"/>
        </dgm:presLayoutVars>
      </dgm:prSet>
      <dgm:spPr/>
    </dgm:pt>
    <dgm:pt modelId="{E90AE531-9960-49F0-B1DF-C453F49B290D}" type="pres">
      <dgm:prSet presAssocID="{6277898E-9A58-4C6F-860D-88ECC9CB79B1}" presName="sibTrans" presStyleCnt="0"/>
      <dgm:spPr/>
    </dgm:pt>
    <dgm:pt modelId="{65352E37-27A5-4446-928C-8938D95534BC}" type="pres">
      <dgm:prSet presAssocID="{F501D525-1480-47B0-8FA0-E9066C91306F}" presName="node" presStyleLbl="node1" presStyleIdx="5" presStyleCnt="10">
        <dgm:presLayoutVars>
          <dgm:bulletEnabled val="1"/>
        </dgm:presLayoutVars>
      </dgm:prSet>
      <dgm:spPr/>
    </dgm:pt>
    <dgm:pt modelId="{E1080BBD-F718-43D6-8350-9A8D5A0DB107}" type="pres">
      <dgm:prSet presAssocID="{1F3C17CF-5A4B-47D0-AA0C-CF2D23AF45CE}" presName="sibTrans" presStyleCnt="0"/>
      <dgm:spPr/>
    </dgm:pt>
    <dgm:pt modelId="{87152EB0-1D95-46EB-94B5-F1A767E2E6B4}" type="pres">
      <dgm:prSet presAssocID="{0933CF25-4E81-4E3E-BC5D-EFC6569ACA28}" presName="node" presStyleLbl="node1" presStyleIdx="6" presStyleCnt="10">
        <dgm:presLayoutVars>
          <dgm:bulletEnabled val="1"/>
        </dgm:presLayoutVars>
      </dgm:prSet>
      <dgm:spPr/>
    </dgm:pt>
    <dgm:pt modelId="{82A121E0-36EF-4E57-9358-3A89D556D26D}" type="pres">
      <dgm:prSet presAssocID="{0BE1AD25-C74A-4D04-A74E-FBB2043D0AD6}" presName="sibTrans" presStyleCnt="0"/>
      <dgm:spPr/>
    </dgm:pt>
    <dgm:pt modelId="{B314FAEA-4251-4FD4-B03B-8014B04432C0}" type="pres">
      <dgm:prSet presAssocID="{78BFA440-90DB-4487-AA38-EDC1771C5F1A}" presName="node" presStyleLbl="node1" presStyleIdx="7" presStyleCnt="10">
        <dgm:presLayoutVars>
          <dgm:bulletEnabled val="1"/>
        </dgm:presLayoutVars>
      </dgm:prSet>
      <dgm:spPr/>
    </dgm:pt>
    <dgm:pt modelId="{04EEA9E2-E59D-4FF8-AF40-AC33D68C9403}" type="pres">
      <dgm:prSet presAssocID="{1191F265-C739-4ED4-8AB6-165DB8CDB4E8}" presName="sibTrans" presStyleCnt="0"/>
      <dgm:spPr/>
    </dgm:pt>
    <dgm:pt modelId="{E616B222-6529-43F2-ABFE-E899B7325E54}" type="pres">
      <dgm:prSet presAssocID="{BB7ECEC7-9C8C-41BA-8D96-60579234EAB6}" presName="node" presStyleLbl="node1" presStyleIdx="8" presStyleCnt="10">
        <dgm:presLayoutVars>
          <dgm:bulletEnabled val="1"/>
        </dgm:presLayoutVars>
      </dgm:prSet>
      <dgm:spPr/>
    </dgm:pt>
    <dgm:pt modelId="{BBE22DCE-EF30-414E-8ED0-F75CF13A310F}" type="pres">
      <dgm:prSet presAssocID="{3A9FA90F-E48A-4199-AB63-8FD39051CD67}" presName="sibTrans" presStyleCnt="0"/>
      <dgm:spPr/>
    </dgm:pt>
    <dgm:pt modelId="{D98EC25A-793B-4C46-9705-C66D54FB8013}" type="pres">
      <dgm:prSet presAssocID="{27D30E4A-6B2F-42C6-AB5C-7A6790A0F6C8}" presName="node" presStyleLbl="node1" presStyleIdx="9" presStyleCnt="10">
        <dgm:presLayoutVars>
          <dgm:bulletEnabled val="1"/>
        </dgm:presLayoutVars>
      </dgm:prSet>
      <dgm:spPr/>
    </dgm:pt>
  </dgm:ptLst>
  <dgm:cxnLst>
    <dgm:cxn modelId="{F9303710-C2C9-4C86-B21A-A9626E900574}" srcId="{A440779D-AA8B-47CB-8F04-8CB1E3C01A09}" destId="{E9705792-8DD3-4C11-9880-ADA55F3DFBD4}" srcOrd="4" destOrd="0" parTransId="{BF693414-0739-4007-97BC-7AED2E3D189B}" sibTransId="{6277898E-9A58-4C6F-860D-88ECC9CB79B1}"/>
    <dgm:cxn modelId="{E3D57B18-5012-4CA2-85E9-D0EE7669FB1C}" type="presOf" srcId="{A440779D-AA8B-47CB-8F04-8CB1E3C01A09}" destId="{C7863A78-440D-489C-84A3-0C5989D80482}" srcOrd="0" destOrd="0" presId="urn:microsoft.com/office/officeart/2005/8/layout/default"/>
    <dgm:cxn modelId="{C065EB1A-90CA-44F3-BF24-349EB2B3D171}" srcId="{A440779D-AA8B-47CB-8F04-8CB1E3C01A09}" destId="{F501D525-1480-47B0-8FA0-E9066C91306F}" srcOrd="5" destOrd="0" parTransId="{46B2A9B1-FA74-4256-98E5-9C7DBE5AA77B}" sibTransId="{1F3C17CF-5A4B-47D0-AA0C-CF2D23AF45CE}"/>
    <dgm:cxn modelId="{CE431E2B-7DDB-45C2-A25F-5CDC1B9E5231}" type="presOf" srcId="{1763DA4B-1C94-402D-8C54-88C570D49B54}" destId="{E2BABD4B-CB5A-4D15-9656-58290C5E393F}" srcOrd="0" destOrd="0" presId="urn:microsoft.com/office/officeart/2005/8/layout/default"/>
    <dgm:cxn modelId="{64B2B735-43D7-4B82-AA54-A6D31A6D8E06}" type="presOf" srcId="{0933CF25-4E81-4E3E-BC5D-EFC6569ACA28}" destId="{87152EB0-1D95-46EB-94B5-F1A767E2E6B4}" srcOrd="0" destOrd="0" presId="urn:microsoft.com/office/officeart/2005/8/layout/default"/>
    <dgm:cxn modelId="{94BAFE38-A84F-4743-8E9E-E28FDAD6CD5D}" srcId="{A440779D-AA8B-47CB-8F04-8CB1E3C01A09}" destId="{27D30E4A-6B2F-42C6-AB5C-7A6790A0F6C8}" srcOrd="9" destOrd="0" parTransId="{3AA13A79-8D0B-49E5-93BA-5EB0A094E127}" sibTransId="{616855E6-A36B-4791-B60E-1B6FBCD58A16}"/>
    <dgm:cxn modelId="{39C45E3F-5E2A-45DE-A33C-7AA88EBB29E3}" srcId="{A440779D-AA8B-47CB-8F04-8CB1E3C01A09}" destId="{1763DA4B-1C94-402D-8C54-88C570D49B54}" srcOrd="1" destOrd="0" parTransId="{E78345F1-FCAB-4FED-B6CF-ED03566EE555}" sibTransId="{07B2E8FE-EF10-4CAC-AADB-604CB17C2ED3}"/>
    <dgm:cxn modelId="{0811FB5E-5C28-41EC-8580-A1D1BF329B1D}" type="presOf" srcId="{78BFA440-90DB-4487-AA38-EDC1771C5F1A}" destId="{B314FAEA-4251-4FD4-B03B-8014B04432C0}" srcOrd="0" destOrd="0" presId="urn:microsoft.com/office/officeart/2005/8/layout/default"/>
    <dgm:cxn modelId="{3935055F-6686-4618-B718-66CA1442B2B0}" type="presOf" srcId="{F501D525-1480-47B0-8FA0-E9066C91306F}" destId="{65352E37-27A5-4446-928C-8938D95534BC}" srcOrd="0" destOrd="0" presId="urn:microsoft.com/office/officeart/2005/8/layout/default"/>
    <dgm:cxn modelId="{9790357B-68BD-4506-88F9-EA63303F6F07}" type="presOf" srcId="{E9705792-8DD3-4C11-9880-ADA55F3DFBD4}" destId="{03B8F306-78DE-4FE6-9126-F74A5B4E08C6}" srcOrd="0" destOrd="0" presId="urn:microsoft.com/office/officeart/2005/8/layout/default"/>
    <dgm:cxn modelId="{F0D5BD7E-105B-4CCC-A28C-0113FC95A809}" srcId="{A440779D-AA8B-47CB-8F04-8CB1E3C01A09}" destId="{616B8200-D513-41A9-BF78-FD6652B15D5D}" srcOrd="0" destOrd="0" parTransId="{D0856B47-707C-4C8E-8535-9C75D9C595FF}" sibTransId="{D3B3962B-D84E-4840-B6D8-879B6731F6FA}"/>
    <dgm:cxn modelId="{C6E73182-8E6E-4BA6-A61B-1CF9DC78E769}" type="presOf" srcId="{AE9F66B6-4050-4FD4-8237-680B4911600F}" destId="{99CA7AE1-B35F-4B73-BC02-478D4C4B8F76}" srcOrd="0" destOrd="0" presId="urn:microsoft.com/office/officeart/2005/8/layout/default"/>
    <dgm:cxn modelId="{D1C37996-E1EC-43F7-A11B-142E98378583}" type="presOf" srcId="{BB7ECEC7-9C8C-41BA-8D96-60579234EAB6}" destId="{E616B222-6529-43F2-ABFE-E899B7325E54}" srcOrd="0" destOrd="0" presId="urn:microsoft.com/office/officeart/2005/8/layout/default"/>
    <dgm:cxn modelId="{719E469B-260F-4691-AD23-5CCC29F05C6B}" type="presOf" srcId="{48B489A1-859C-415D-B176-0E27757C7959}" destId="{D03EE5B5-06CD-47E0-838F-19F65D6721B7}" srcOrd="0" destOrd="0" presId="urn:microsoft.com/office/officeart/2005/8/layout/default"/>
    <dgm:cxn modelId="{FAD3799B-B253-4F2A-A793-FA0134BF18C6}" type="presOf" srcId="{27D30E4A-6B2F-42C6-AB5C-7A6790A0F6C8}" destId="{D98EC25A-793B-4C46-9705-C66D54FB8013}" srcOrd="0" destOrd="0" presId="urn:microsoft.com/office/officeart/2005/8/layout/default"/>
    <dgm:cxn modelId="{E34CE7A6-75DD-45C1-ACFB-A7D85C11052C}" srcId="{A440779D-AA8B-47CB-8F04-8CB1E3C01A09}" destId="{BB7ECEC7-9C8C-41BA-8D96-60579234EAB6}" srcOrd="8" destOrd="0" parTransId="{02890D0B-3C68-4055-8E6B-5CEE4FDB79BB}" sibTransId="{3A9FA90F-E48A-4199-AB63-8FD39051CD67}"/>
    <dgm:cxn modelId="{54573CB4-5CAB-4770-AD48-F5FEB1C63505}" srcId="{A440779D-AA8B-47CB-8F04-8CB1E3C01A09}" destId="{78BFA440-90DB-4487-AA38-EDC1771C5F1A}" srcOrd="7" destOrd="0" parTransId="{4D0C8459-D740-43FA-96AB-98588397FC3D}" sibTransId="{1191F265-C739-4ED4-8AB6-165DB8CDB4E8}"/>
    <dgm:cxn modelId="{F8D37FC8-F43B-4341-BFAA-57C4B07C1705}" srcId="{A440779D-AA8B-47CB-8F04-8CB1E3C01A09}" destId="{AE9F66B6-4050-4FD4-8237-680B4911600F}" srcOrd="2" destOrd="0" parTransId="{56337E5D-4A37-4FDD-8F9B-F62378FDE6CD}" sibTransId="{CDD33692-7241-4F72-91CB-DC15441704C0}"/>
    <dgm:cxn modelId="{C77E74E6-A80E-4A16-A8C9-E9C2A548E44E}" type="presOf" srcId="{616B8200-D513-41A9-BF78-FD6652B15D5D}" destId="{74219C82-C29D-4BBA-9A87-2CD4F91D7541}" srcOrd="0" destOrd="0" presId="urn:microsoft.com/office/officeart/2005/8/layout/default"/>
    <dgm:cxn modelId="{BD31C6EA-6986-4C4F-B4B3-47B176570DC9}" srcId="{A440779D-AA8B-47CB-8F04-8CB1E3C01A09}" destId="{48B489A1-859C-415D-B176-0E27757C7959}" srcOrd="3" destOrd="0" parTransId="{3902171F-0034-4982-984C-6F7404320941}" sibTransId="{8DD811CB-5EA5-455E-A750-C4A9A3105626}"/>
    <dgm:cxn modelId="{91AE30F6-9169-4C9E-9BE0-2A44F5AE7F7D}" srcId="{A440779D-AA8B-47CB-8F04-8CB1E3C01A09}" destId="{0933CF25-4E81-4E3E-BC5D-EFC6569ACA28}" srcOrd="6" destOrd="0" parTransId="{D4F2974D-859D-41F2-BBC9-C34DB348E6F0}" sibTransId="{0BE1AD25-C74A-4D04-A74E-FBB2043D0AD6}"/>
    <dgm:cxn modelId="{7DB98F5F-8238-4DB8-B81B-74B405A80726}" type="presParOf" srcId="{C7863A78-440D-489C-84A3-0C5989D80482}" destId="{74219C82-C29D-4BBA-9A87-2CD4F91D7541}" srcOrd="0" destOrd="0" presId="urn:microsoft.com/office/officeart/2005/8/layout/default"/>
    <dgm:cxn modelId="{70DDC002-D176-43B8-92C4-F9ABDB9BF5CA}" type="presParOf" srcId="{C7863A78-440D-489C-84A3-0C5989D80482}" destId="{B624128D-618A-41D3-8233-23B1CC516BA6}" srcOrd="1" destOrd="0" presId="urn:microsoft.com/office/officeart/2005/8/layout/default"/>
    <dgm:cxn modelId="{63122DBB-6897-40D3-8295-AED7D0EAE492}" type="presParOf" srcId="{C7863A78-440D-489C-84A3-0C5989D80482}" destId="{E2BABD4B-CB5A-4D15-9656-58290C5E393F}" srcOrd="2" destOrd="0" presId="urn:microsoft.com/office/officeart/2005/8/layout/default"/>
    <dgm:cxn modelId="{79710DA8-EB9F-4481-A3D6-08B3A0ACCE77}" type="presParOf" srcId="{C7863A78-440D-489C-84A3-0C5989D80482}" destId="{29B94921-F862-4648-865D-65E4775605D1}" srcOrd="3" destOrd="0" presId="urn:microsoft.com/office/officeart/2005/8/layout/default"/>
    <dgm:cxn modelId="{6DE2B45E-16FA-44D9-8C83-63C17CCF8048}" type="presParOf" srcId="{C7863A78-440D-489C-84A3-0C5989D80482}" destId="{99CA7AE1-B35F-4B73-BC02-478D4C4B8F76}" srcOrd="4" destOrd="0" presId="urn:microsoft.com/office/officeart/2005/8/layout/default"/>
    <dgm:cxn modelId="{CBA703FE-E9F2-45BD-AE77-726931DBF15B}" type="presParOf" srcId="{C7863A78-440D-489C-84A3-0C5989D80482}" destId="{58756A05-727E-4E51-A37A-732B70C03229}" srcOrd="5" destOrd="0" presId="urn:microsoft.com/office/officeart/2005/8/layout/default"/>
    <dgm:cxn modelId="{22C337EF-17D8-4F53-AE1D-D3AA8DD509B3}" type="presParOf" srcId="{C7863A78-440D-489C-84A3-0C5989D80482}" destId="{D03EE5B5-06CD-47E0-838F-19F65D6721B7}" srcOrd="6" destOrd="0" presId="urn:microsoft.com/office/officeart/2005/8/layout/default"/>
    <dgm:cxn modelId="{0E9DD4AB-C862-454D-A455-394F9E42DC91}" type="presParOf" srcId="{C7863A78-440D-489C-84A3-0C5989D80482}" destId="{BFD4AB6E-8A04-48DB-B862-212F4503784F}" srcOrd="7" destOrd="0" presId="urn:microsoft.com/office/officeart/2005/8/layout/default"/>
    <dgm:cxn modelId="{B0E4FFC6-34CA-4DD4-B58C-717908CADDEE}" type="presParOf" srcId="{C7863A78-440D-489C-84A3-0C5989D80482}" destId="{03B8F306-78DE-4FE6-9126-F74A5B4E08C6}" srcOrd="8" destOrd="0" presId="urn:microsoft.com/office/officeart/2005/8/layout/default"/>
    <dgm:cxn modelId="{7A80B8EC-82C8-45E4-A301-21AB72446ED1}" type="presParOf" srcId="{C7863A78-440D-489C-84A3-0C5989D80482}" destId="{E90AE531-9960-49F0-B1DF-C453F49B290D}" srcOrd="9" destOrd="0" presId="urn:microsoft.com/office/officeart/2005/8/layout/default"/>
    <dgm:cxn modelId="{59448ECE-5A82-4AB4-89D0-CA0BE48EB25F}" type="presParOf" srcId="{C7863A78-440D-489C-84A3-0C5989D80482}" destId="{65352E37-27A5-4446-928C-8938D95534BC}" srcOrd="10" destOrd="0" presId="urn:microsoft.com/office/officeart/2005/8/layout/default"/>
    <dgm:cxn modelId="{77C745CD-D5CA-488A-903F-DA3AC673FBBC}" type="presParOf" srcId="{C7863A78-440D-489C-84A3-0C5989D80482}" destId="{E1080BBD-F718-43D6-8350-9A8D5A0DB107}" srcOrd="11" destOrd="0" presId="urn:microsoft.com/office/officeart/2005/8/layout/default"/>
    <dgm:cxn modelId="{BCBDD4D9-696D-48A3-8497-BEDF6AE70F95}" type="presParOf" srcId="{C7863A78-440D-489C-84A3-0C5989D80482}" destId="{87152EB0-1D95-46EB-94B5-F1A767E2E6B4}" srcOrd="12" destOrd="0" presId="urn:microsoft.com/office/officeart/2005/8/layout/default"/>
    <dgm:cxn modelId="{63F6046E-01BA-4015-A8E9-D87AEA98E0A8}" type="presParOf" srcId="{C7863A78-440D-489C-84A3-0C5989D80482}" destId="{82A121E0-36EF-4E57-9358-3A89D556D26D}" srcOrd="13" destOrd="0" presId="urn:microsoft.com/office/officeart/2005/8/layout/default"/>
    <dgm:cxn modelId="{E6E191F0-ED8C-4826-91A1-1E900D2BB7F3}" type="presParOf" srcId="{C7863A78-440D-489C-84A3-0C5989D80482}" destId="{B314FAEA-4251-4FD4-B03B-8014B04432C0}" srcOrd="14" destOrd="0" presId="urn:microsoft.com/office/officeart/2005/8/layout/default"/>
    <dgm:cxn modelId="{B7CFBB53-B039-4C90-B117-6DFA5612BBB4}" type="presParOf" srcId="{C7863A78-440D-489C-84A3-0C5989D80482}" destId="{04EEA9E2-E59D-4FF8-AF40-AC33D68C9403}" srcOrd="15" destOrd="0" presId="urn:microsoft.com/office/officeart/2005/8/layout/default"/>
    <dgm:cxn modelId="{D734D29E-B8CC-477B-9E47-09EAA5DD4FCE}" type="presParOf" srcId="{C7863A78-440D-489C-84A3-0C5989D80482}" destId="{E616B222-6529-43F2-ABFE-E899B7325E54}" srcOrd="16" destOrd="0" presId="urn:microsoft.com/office/officeart/2005/8/layout/default"/>
    <dgm:cxn modelId="{BFD7881A-1835-49F3-AC59-4CEE0C37A440}" type="presParOf" srcId="{C7863A78-440D-489C-84A3-0C5989D80482}" destId="{BBE22DCE-EF30-414E-8ED0-F75CF13A310F}" srcOrd="17" destOrd="0" presId="urn:microsoft.com/office/officeart/2005/8/layout/default"/>
    <dgm:cxn modelId="{D912D5CE-3007-4F7A-B38C-EE7F042EEA15}" type="presParOf" srcId="{C7863A78-440D-489C-84A3-0C5989D80482}" destId="{D98EC25A-793B-4C46-9705-C66D54FB8013}" srcOrd="1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3EDA64-D921-4A5A-B1FD-8FCE204F18D8}" type="doc">
      <dgm:prSet loTypeId="urn:microsoft.com/office/officeart/2018/2/layout/IconVerticalSolidList" loCatId="icon" qsTypeId="urn:microsoft.com/office/officeart/2005/8/quickstyle/simple5" qsCatId="simple" csTypeId="urn:microsoft.com/office/officeart/2005/8/colors/accent1_2" csCatId="accent1" phldr="1"/>
      <dgm:spPr/>
      <dgm:t>
        <a:bodyPr/>
        <a:lstStyle/>
        <a:p>
          <a:endParaRPr lang="en-US"/>
        </a:p>
      </dgm:t>
    </dgm:pt>
    <dgm:pt modelId="{D3EDEF77-0459-41D9-8326-B3A8CF324A02}">
      <dgm:prSet/>
      <dgm:spPr/>
      <dgm:t>
        <a:bodyPr/>
        <a:lstStyle/>
        <a:p>
          <a:pPr>
            <a:lnSpc>
              <a:spcPct val="100000"/>
            </a:lnSpc>
          </a:pPr>
          <a:r>
            <a:rPr lang="en-US" dirty="0"/>
            <a:t>2.Tedarikçi </a:t>
          </a:r>
          <a:r>
            <a:rPr lang="en-US" dirty="0" err="1"/>
            <a:t>değerlendirmesi</a:t>
          </a:r>
          <a:r>
            <a:rPr lang="en-US" dirty="0"/>
            <a:t> ve </a:t>
          </a:r>
          <a:r>
            <a:rPr lang="en-US" dirty="0" err="1"/>
            <a:t>Tedarik</a:t>
          </a:r>
          <a:r>
            <a:rPr lang="en-US" dirty="0"/>
            <a:t> Kabul </a:t>
          </a:r>
          <a:r>
            <a:rPr lang="en-US" dirty="0" err="1"/>
            <a:t>kriterleri</a:t>
          </a:r>
          <a:r>
            <a:rPr lang="en-US" dirty="0"/>
            <a:t> [Kabul </a:t>
          </a:r>
          <a:r>
            <a:rPr lang="en-US" dirty="0" err="1"/>
            <a:t>kriterleri</a:t>
          </a:r>
          <a:r>
            <a:rPr lang="en-US" dirty="0"/>
            <a:t>, </a:t>
          </a:r>
          <a:r>
            <a:rPr lang="en-US" dirty="0" err="1"/>
            <a:t>İletişim</a:t>
          </a:r>
          <a:r>
            <a:rPr lang="en-US" dirty="0"/>
            <a:t>, </a:t>
          </a:r>
          <a:r>
            <a:rPr lang="en-US" dirty="0" err="1"/>
            <a:t>Sipariş</a:t>
          </a:r>
          <a:r>
            <a:rPr lang="en-US" dirty="0"/>
            <a:t> </a:t>
          </a:r>
          <a:r>
            <a:rPr lang="en-US" dirty="0" err="1"/>
            <a:t>Detaylarını</a:t>
          </a:r>
          <a:r>
            <a:rPr lang="en-US" dirty="0"/>
            <a:t> </a:t>
          </a:r>
          <a:r>
            <a:rPr lang="en-US" dirty="0" err="1"/>
            <a:t>Kesinleştirme</a:t>
          </a:r>
          <a:r>
            <a:rPr lang="en-US" dirty="0"/>
            <a:t>]</a:t>
          </a:r>
        </a:p>
      </dgm:t>
    </dgm:pt>
    <dgm:pt modelId="{43F0E625-CE27-4183-9EF3-51A0BB0E1374}" type="parTrans" cxnId="{9BF0FCD8-654B-458F-9965-771BAA4206EE}">
      <dgm:prSet/>
      <dgm:spPr/>
      <dgm:t>
        <a:bodyPr/>
        <a:lstStyle/>
        <a:p>
          <a:endParaRPr lang="en-US"/>
        </a:p>
      </dgm:t>
    </dgm:pt>
    <dgm:pt modelId="{FB730E2D-4C3B-4C5B-89C3-2BF5CEBD5A3F}" type="sibTrans" cxnId="{9BF0FCD8-654B-458F-9965-771BAA4206EE}">
      <dgm:prSet/>
      <dgm:spPr/>
      <dgm:t>
        <a:bodyPr/>
        <a:lstStyle/>
        <a:p>
          <a:endParaRPr lang="en-US"/>
        </a:p>
      </dgm:t>
    </dgm:pt>
    <dgm:pt modelId="{07038D39-1D78-4A10-B190-CEE56FE9BE74}">
      <dgm:prSet custT="1"/>
      <dgm:spPr/>
      <dgm:t>
        <a:bodyPr/>
        <a:lstStyle/>
        <a:p>
          <a:pPr>
            <a:lnSpc>
              <a:spcPct val="100000"/>
            </a:lnSpc>
          </a:pPr>
          <a:r>
            <a:rPr lang="en-US" sz="1600" dirty="0" err="1"/>
            <a:t>Cihazın</a:t>
          </a:r>
          <a:r>
            <a:rPr lang="en-US" sz="1600" dirty="0"/>
            <a:t> risk </a:t>
          </a:r>
          <a:r>
            <a:rPr lang="en-US" sz="1600" dirty="0" err="1"/>
            <a:t>sınıfı</a:t>
          </a:r>
          <a:r>
            <a:rPr lang="en-US" sz="1600" dirty="0"/>
            <a:t> </a:t>
          </a:r>
          <a:r>
            <a:rPr lang="en-US" sz="1600" dirty="0" err="1"/>
            <a:t>ile</a:t>
          </a:r>
          <a:r>
            <a:rPr lang="en-US" sz="1600" dirty="0"/>
            <a:t> </a:t>
          </a:r>
          <a:r>
            <a:rPr lang="en-US" sz="1600" dirty="0" err="1"/>
            <a:t>doğru</a:t>
          </a:r>
          <a:r>
            <a:rPr lang="en-US" sz="1600" dirty="0"/>
            <a:t> </a:t>
          </a:r>
          <a:r>
            <a:rPr lang="en-US" sz="1600" dirty="0" err="1"/>
            <a:t>orantılı</a:t>
          </a:r>
          <a:r>
            <a:rPr lang="en-US" sz="1600" dirty="0"/>
            <a:t> </a:t>
          </a:r>
          <a:r>
            <a:rPr lang="en-US" sz="1600" dirty="0" err="1"/>
            <a:t>olarak</a:t>
          </a:r>
          <a:r>
            <a:rPr lang="en-US" sz="1600" dirty="0"/>
            <a:t> </a:t>
          </a:r>
          <a:r>
            <a:rPr lang="en-US" sz="1600" dirty="0" err="1"/>
            <a:t>değişen</a:t>
          </a:r>
          <a:r>
            <a:rPr lang="en-US" sz="1600" dirty="0"/>
            <a:t> </a:t>
          </a:r>
          <a:r>
            <a:rPr lang="en-US" sz="1600" dirty="0" err="1"/>
            <a:t>kriterler</a:t>
          </a:r>
          <a:r>
            <a:rPr lang="en-US" sz="1600" dirty="0"/>
            <a:t> </a:t>
          </a:r>
          <a:r>
            <a:rPr lang="en-US" sz="1600" dirty="0" err="1"/>
            <a:t>belirlenir</a:t>
          </a:r>
          <a:r>
            <a:rPr lang="en-US" sz="1600" dirty="0"/>
            <a:t>. </a:t>
          </a:r>
          <a:r>
            <a:rPr lang="en-US" sz="1600" dirty="0" err="1"/>
            <a:t>Kriterlere</a:t>
          </a:r>
          <a:r>
            <a:rPr lang="en-US" sz="1600" dirty="0"/>
            <a:t> </a:t>
          </a:r>
          <a:r>
            <a:rPr lang="en-US" sz="1600" dirty="0" err="1"/>
            <a:t>uygunluğun</a:t>
          </a:r>
          <a:r>
            <a:rPr lang="en-US" sz="1600" dirty="0"/>
            <a:t> </a:t>
          </a:r>
          <a:r>
            <a:rPr lang="en-US" sz="1600" dirty="0" err="1"/>
            <a:t>gösterildiği</a:t>
          </a:r>
          <a:r>
            <a:rPr lang="en-US" sz="1600" dirty="0"/>
            <a:t> </a:t>
          </a:r>
          <a:r>
            <a:rPr lang="en-US" sz="1600" dirty="0" err="1"/>
            <a:t>dokümanlar</a:t>
          </a:r>
          <a:r>
            <a:rPr lang="en-US" sz="1600" dirty="0"/>
            <a:t> </a:t>
          </a:r>
          <a:r>
            <a:rPr lang="en-US" sz="1600" dirty="0" err="1"/>
            <a:t>muhafaza</a:t>
          </a:r>
          <a:r>
            <a:rPr lang="en-US" sz="1600" dirty="0"/>
            <a:t> </a:t>
          </a:r>
          <a:r>
            <a:rPr lang="en-US" sz="1600" dirty="0" err="1"/>
            <a:t>edilir</a:t>
          </a:r>
          <a:endParaRPr lang="en-US" sz="1400" dirty="0"/>
        </a:p>
      </dgm:t>
    </dgm:pt>
    <dgm:pt modelId="{DB518A52-11EB-4B61-9DDE-C99067B68585}" type="parTrans" cxnId="{427C3877-9A7D-4AE7-B815-147C6F523880}">
      <dgm:prSet/>
      <dgm:spPr/>
      <dgm:t>
        <a:bodyPr/>
        <a:lstStyle/>
        <a:p>
          <a:endParaRPr lang="en-US"/>
        </a:p>
      </dgm:t>
    </dgm:pt>
    <dgm:pt modelId="{11BBD832-1937-4611-A405-76A789066171}" type="sibTrans" cxnId="{427C3877-9A7D-4AE7-B815-147C6F523880}">
      <dgm:prSet/>
      <dgm:spPr/>
      <dgm:t>
        <a:bodyPr/>
        <a:lstStyle/>
        <a:p>
          <a:endParaRPr lang="en-US"/>
        </a:p>
      </dgm:t>
    </dgm:pt>
    <dgm:pt modelId="{71317918-0FB7-4C84-A47D-92B47FD10751}" type="pres">
      <dgm:prSet presAssocID="{713EDA64-D921-4A5A-B1FD-8FCE204F18D8}" presName="root" presStyleCnt="0">
        <dgm:presLayoutVars>
          <dgm:dir/>
          <dgm:resizeHandles val="exact"/>
        </dgm:presLayoutVars>
      </dgm:prSet>
      <dgm:spPr/>
    </dgm:pt>
    <dgm:pt modelId="{E4A1D0D9-40BE-42FE-B276-A034A26252E9}" type="pres">
      <dgm:prSet presAssocID="{D3EDEF77-0459-41D9-8326-B3A8CF324A02}" presName="compNode" presStyleCnt="0"/>
      <dgm:spPr/>
    </dgm:pt>
    <dgm:pt modelId="{6425546C-9B2D-428B-A0F3-9CB66AA40711}" type="pres">
      <dgm:prSet presAssocID="{D3EDEF77-0459-41D9-8326-B3A8CF324A02}" presName="bgRect" presStyleLbl="bgShp" presStyleIdx="0" presStyleCnt="2"/>
      <dgm:spPr/>
    </dgm:pt>
    <dgm:pt modelId="{C9FF9513-4C47-4A10-9C37-CAB929EFD965}" type="pres">
      <dgm:prSet presAssocID="{D3EDEF77-0459-41D9-8326-B3A8CF324A02}"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icroscope with solid fill"/>
        </a:ext>
      </dgm:extLst>
    </dgm:pt>
    <dgm:pt modelId="{00CFD406-8B62-45CE-AC20-1210BFCBDD6B}" type="pres">
      <dgm:prSet presAssocID="{D3EDEF77-0459-41D9-8326-B3A8CF324A02}" presName="spaceRect" presStyleCnt="0"/>
      <dgm:spPr/>
    </dgm:pt>
    <dgm:pt modelId="{39502753-B29D-45E5-B967-6A18697FD102}" type="pres">
      <dgm:prSet presAssocID="{D3EDEF77-0459-41D9-8326-B3A8CF324A02}" presName="parTx" presStyleLbl="revTx" presStyleIdx="0" presStyleCnt="2">
        <dgm:presLayoutVars>
          <dgm:chMax val="0"/>
          <dgm:chPref val="0"/>
        </dgm:presLayoutVars>
      </dgm:prSet>
      <dgm:spPr/>
    </dgm:pt>
    <dgm:pt modelId="{8FFB4B3E-33AB-4EEB-AA14-B9276C749D3C}" type="pres">
      <dgm:prSet presAssocID="{FB730E2D-4C3B-4C5B-89C3-2BF5CEBD5A3F}" presName="sibTrans" presStyleCnt="0"/>
      <dgm:spPr/>
    </dgm:pt>
    <dgm:pt modelId="{56FF0695-262A-4D78-8A63-2E7C66FB1C1F}" type="pres">
      <dgm:prSet presAssocID="{07038D39-1D78-4A10-B190-CEE56FE9BE74}" presName="compNode" presStyleCnt="0"/>
      <dgm:spPr/>
    </dgm:pt>
    <dgm:pt modelId="{84E01FF7-99ED-4FCF-BE8F-28E9A833510F}" type="pres">
      <dgm:prSet presAssocID="{07038D39-1D78-4A10-B190-CEE56FE9BE74}" presName="bgRect" presStyleLbl="bgShp" presStyleIdx="1" presStyleCnt="2"/>
      <dgm:spPr/>
    </dgm:pt>
    <dgm:pt modelId="{DD07AD36-0E86-4A92-BDF4-6FDA26674858}" type="pres">
      <dgm:prSet presAssocID="{07038D39-1D78-4A10-B190-CEE56FE9BE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703AD627-C2CC-4573-BB29-71A3D7B6A223}" type="pres">
      <dgm:prSet presAssocID="{07038D39-1D78-4A10-B190-CEE56FE9BE74}" presName="spaceRect" presStyleCnt="0"/>
      <dgm:spPr/>
    </dgm:pt>
    <dgm:pt modelId="{E39F1401-9B17-42C3-B8C5-CFE385C778FC}" type="pres">
      <dgm:prSet presAssocID="{07038D39-1D78-4A10-B190-CEE56FE9BE74}" presName="parTx" presStyleLbl="revTx" presStyleIdx="1" presStyleCnt="2">
        <dgm:presLayoutVars>
          <dgm:chMax val="0"/>
          <dgm:chPref val="0"/>
        </dgm:presLayoutVars>
      </dgm:prSet>
      <dgm:spPr/>
    </dgm:pt>
  </dgm:ptLst>
  <dgm:cxnLst>
    <dgm:cxn modelId="{28A32516-75F8-459E-A2C0-C84D15EC9985}" type="presOf" srcId="{713EDA64-D921-4A5A-B1FD-8FCE204F18D8}" destId="{71317918-0FB7-4C84-A47D-92B47FD10751}" srcOrd="0" destOrd="0" presId="urn:microsoft.com/office/officeart/2018/2/layout/IconVerticalSolidList"/>
    <dgm:cxn modelId="{75E19630-B984-4350-8A89-9C622E7676DA}" type="presOf" srcId="{D3EDEF77-0459-41D9-8326-B3A8CF324A02}" destId="{39502753-B29D-45E5-B967-6A18697FD102}" srcOrd="0" destOrd="0" presId="urn:microsoft.com/office/officeart/2018/2/layout/IconVerticalSolidList"/>
    <dgm:cxn modelId="{427C3877-9A7D-4AE7-B815-147C6F523880}" srcId="{713EDA64-D921-4A5A-B1FD-8FCE204F18D8}" destId="{07038D39-1D78-4A10-B190-CEE56FE9BE74}" srcOrd="1" destOrd="0" parTransId="{DB518A52-11EB-4B61-9DDE-C99067B68585}" sibTransId="{11BBD832-1937-4611-A405-76A789066171}"/>
    <dgm:cxn modelId="{7F2403D6-0357-4DC3-AFD3-D4B65A2D4FAE}" type="presOf" srcId="{07038D39-1D78-4A10-B190-CEE56FE9BE74}" destId="{E39F1401-9B17-42C3-B8C5-CFE385C778FC}" srcOrd="0" destOrd="0" presId="urn:microsoft.com/office/officeart/2018/2/layout/IconVerticalSolidList"/>
    <dgm:cxn modelId="{9BF0FCD8-654B-458F-9965-771BAA4206EE}" srcId="{713EDA64-D921-4A5A-B1FD-8FCE204F18D8}" destId="{D3EDEF77-0459-41D9-8326-B3A8CF324A02}" srcOrd="0" destOrd="0" parTransId="{43F0E625-CE27-4183-9EF3-51A0BB0E1374}" sibTransId="{FB730E2D-4C3B-4C5B-89C3-2BF5CEBD5A3F}"/>
    <dgm:cxn modelId="{EBE3B389-3AD7-40A4-8F33-5AE5F4F46DFB}" type="presParOf" srcId="{71317918-0FB7-4C84-A47D-92B47FD10751}" destId="{E4A1D0D9-40BE-42FE-B276-A034A26252E9}" srcOrd="0" destOrd="0" presId="urn:microsoft.com/office/officeart/2018/2/layout/IconVerticalSolidList"/>
    <dgm:cxn modelId="{972E2D99-9935-4E6B-9A41-E2A6B1EB606D}" type="presParOf" srcId="{E4A1D0D9-40BE-42FE-B276-A034A26252E9}" destId="{6425546C-9B2D-428B-A0F3-9CB66AA40711}" srcOrd="0" destOrd="0" presId="urn:microsoft.com/office/officeart/2018/2/layout/IconVerticalSolidList"/>
    <dgm:cxn modelId="{71EE4111-E68F-4337-B024-E598C6363D41}" type="presParOf" srcId="{E4A1D0D9-40BE-42FE-B276-A034A26252E9}" destId="{C9FF9513-4C47-4A10-9C37-CAB929EFD965}" srcOrd="1" destOrd="0" presId="urn:microsoft.com/office/officeart/2018/2/layout/IconVerticalSolidList"/>
    <dgm:cxn modelId="{F5C8283E-951F-4959-A685-8A461F00CC1D}" type="presParOf" srcId="{E4A1D0D9-40BE-42FE-B276-A034A26252E9}" destId="{00CFD406-8B62-45CE-AC20-1210BFCBDD6B}" srcOrd="2" destOrd="0" presId="urn:microsoft.com/office/officeart/2018/2/layout/IconVerticalSolidList"/>
    <dgm:cxn modelId="{55A5B318-3794-4B7B-AC65-F358E8916373}" type="presParOf" srcId="{E4A1D0D9-40BE-42FE-B276-A034A26252E9}" destId="{39502753-B29D-45E5-B967-6A18697FD102}" srcOrd="3" destOrd="0" presId="urn:microsoft.com/office/officeart/2018/2/layout/IconVerticalSolidList"/>
    <dgm:cxn modelId="{38985854-7991-43A7-9D86-2E0DE661F4B6}" type="presParOf" srcId="{71317918-0FB7-4C84-A47D-92B47FD10751}" destId="{8FFB4B3E-33AB-4EEB-AA14-B9276C749D3C}" srcOrd="1" destOrd="0" presId="urn:microsoft.com/office/officeart/2018/2/layout/IconVerticalSolidList"/>
    <dgm:cxn modelId="{18D1BFE8-9F07-4A2F-A6EB-CFA11CCF27B3}" type="presParOf" srcId="{71317918-0FB7-4C84-A47D-92B47FD10751}" destId="{56FF0695-262A-4D78-8A63-2E7C66FB1C1F}" srcOrd="2" destOrd="0" presId="urn:microsoft.com/office/officeart/2018/2/layout/IconVerticalSolidList"/>
    <dgm:cxn modelId="{E5F97C5E-2522-4EDF-8593-F3567EE645FE}" type="presParOf" srcId="{56FF0695-262A-4D78-8A63-2E7C66FB1C1F}" destId="{84E01FF7-99ED-4FCF-BE8F-28E9A833510F}" srcOrd="0" destOrd="0" presId="urn:microsoft.com/office/officeart/2018/2/layout/IconVerticalSolidList"/>
    <dgm:cxn modelId="{84E0CD70-2FAD-4F88-96A1-2B36949EB948}" type="presParOf" srcId="{56FF0695-262A-4D78-8A63-2E7C66FB1C1F}" destId="{DD07AD36-0E86-4A92-BDF4-6FDA26674858}" srcOrd="1" destOrd="0" presId="urn:microsoft.com/office/officeart/2018/2/layout/IconVerticalSolidList"/>
    <dgm:cxn modelId="{F0EC34C5-8E16-498A-994C-CB7D39D730B7}" type="presParOf" srcId="{56FF0695-262A-4D78-8A63-2E7C66FB1C1F}" destId="{703AD627-C2CC-4573-BB29-71A3D7B6A223}" srcOrd="2" destOrd="0" presId="urn:microsoft.com/office/officeart/2018/2/layout/IconVerticalSolidList"/>
    <dgm:cxn modelId="{001231E8-7AE7-480F-9A7A-AA25A3A9979B}" type="presParOf" srcId="{56FF0695-262A-4D78-8A63-2E7C66FB1C1F}" destId="{E39F1401-9B17-42C3-B8C5-CFE385C778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40779D-AA8B-47CB-8F04-8CB1E3C01A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16B8200-D513-41A9-BF78-FD6652B15D5D}">
      <dgm:prSet phldrT="[Text]"/>
      <dgm:spPr/>
      <dgm:t>
        <a:bodyPr/>
        <a:lstStyle/>
        <a:p>
          <a:pPr>
            <a:buNone/>
          </a:pPr>
          <a:r>
            <a:rPr lang="en-US" dirty="0" err="1"/>
            <a:t>Seçme</a:t>
          </a:r>
          <a:r>
            <a:rPr lang="en-US" dirty="0"/>
            <a:t> ve </a:t>
          </a:r>
          <a:r>
            <a:rPr lang="en-US" dirty="0" err="1"/>
            <a:t>Değerlendirme</a:t>
          </a:r>
          <a:r>
            <a:rPr lang="en-US" dirty="0"/>
            <a:t> </a:t>
          </a:r>
          <a:r>
            <a:rPr lang="en-US" dirty="0" err="1"/>
            <a:t>kriterleri</a:t>
          </a:r>
          <a:r>
            <a:rPr lang="en-US" dirty="0"/>
            <a:t> </a:t>
          </a:r>
          <a:r>
            <a:rPr lang="en-US" dirty="0" err="1"/>
            <a:t>belirlendi</a:t>
          </a:r>
          <a:r>
            <a:rPr lang="en-US" dirty="0"/>
            <a:t> mi?</a:t>
          </a:r>
        </a:p>
      </dgm:t>
    </dgm:pt>
    <dgm:pt modelId="{D0856B47-707C-4C8E-8535-9C75D9C595FF}" type="parTrans" cxnId="{F0D5BD7E-105B-4CCC-A28C-0113FC95A809}">
      <dgm:prSet/>
      <dgm:spPr/>
      <dgm:t>
        <a:bodyPr/>
        <a:lstStyle/>
        <a:p>
          <a:endParaRPr lang="en-US"/>
        </a:p>
      </dgm:t>
    </dgm:pt>
    <dgm:pt modelId="{D3B3962B-D84E-4840-B6D8-879B6731F6FA}" type="sibTrans" cxnId="{F0D5BD7E-105B-4CCC-A28C-0113FC95A809}">
      <dgm:prSet/>
      <dgm:spPr/>
      <dgm:t>
        <a:bodyPr/>
        <a:lstStyle/>
        <a:p>
          <a:endParaRPr lang="en-US"/>
        </a:p>
      </dgm:t>
    </dgm:pt>
    <dgm:pt modelId="{1763DA4B-1C94-402D-8C54-88C570D49B54}">
      <dgm:prSet phldrT="[Text]"/>
      <dgm:spPr/>
      <dgm:t>
        <a:bodyPr/>
        <a:lstStyle/>
        <a:p>
          <a:pPr>
            <a:buNone/>
          </a:pPr>
          <a:r>
            <a:rPr lang="en-US" dirty="0" err="1">
              <a:latin typeface="MetaSerifPro-Light"/>
              <a:ea typeface="Calibri" panose="020F0502020204030204" pitchFamily="34" charset="0"/>
              <a:cs typeface="Times New Roman" panose="02020603050405020304" pitchFamily="18" charset="0"/>
            </a:rPr>
            <a:t>Tedarikçilerle</a:t>
          </a:r>
          <a:r>
            <a:rPr lang="en-US" dirty="0">
              <a:latin typeface="MetaSerifPro-Light"/>
              <a:ea typeface="Calibri" panose="020F0502020204030204" pitchFamily="34" charset="0"/>
              <a:cs typeface="Times New Roman" panose="02020603050405020304" pitchFamily="18" charset="0"/>
            </a:rPr>
            <a:t> </a:t>
          </a:r>
          <a:r>
            <a:rPr lang="en-US" dirty="0" err="1">
              <a:latin typeface="MetaSerifPro-Light"/>
              <a:ea typeface="Calibri" panose="020F0502020204030204" pitchFamily="34" charset="0"/>
              <a:cs typeface="Times New Roman" panose="02020603050405020304" pitchFamily="18" charset="0"/>
            </a:rPr>
            <a:t>iletişime</a:t>
          </a:r>
          <a:r>
            <a:rPr lang="en-US" dirty="0">
              <a:latin typeface="MetaSerifPro-Light"/>
              <a:ea typeface="Calibri" panose="020F0502020204030204" pitchFamily="34" charset="0"/>
              <a:cs typeface="Times New Roman" panose="02020603050405020304" pitchFamily="18" charset="0"/>
            </a:rPr>
            <a:t> </a:t>
          </a:r>
          <a:r>
            <a:rPr lang="en-US" dirty="0" err="1">
              <a:latin typeface="MetaSerifPro-Light"/>
              <a:ea typeface="Calibri" panose="020F0502020204030204" pitchFamily="34" charset="0"/>
              <a:cs typeface="Times New Roman" panose="02020603050405020304" pitchFamily="18" charset="0"/>
            </a:rPr>
            <a:t>geçecek</a:t>
          </a:r>
          <a:r>
            <a:rPr lang="en-US" dirty="0">
              <a:latin typeface="MetaSerifPro-Light"/>
              <a:ea typeface="Calibri" panose="020F0502020204030204" pitchFamily="34" charset="0"/>
              <a:cs typeface="Times New Roman" panose="02020603050405020304" pitchFamily="18" charset="0"/>
            </a:rPr>
            <a:t> </a:t>
          </a:r>
          <a:r>
            <a:rPr lang="en-US" dirty="0" err="1">
              <a:latin typeface="MetaSerifPro-Light"/>
              <a:ea typeface="Calibri" panose="020F0502020204030204" pitchFamily="34" charset="0"/>
              <a:cs typeface="Times New Roman" panose="02020603050405020304" pitchFamily="18" charset="0"/>
            </a:rPr>
            <a:t>sorumlu</a:t>
          </a:r>
          <a:r>
            <a:rPr lang="en-US" dirty="0">
              <a:latin typeface="MetaSerifPro-Light"/>
              <a:ea typeface="Calibri" panose="020F0502020204030204" pitchFamily="34" charset="0"/>
              <a:cs typeface="Times New Roman" panose="02020603050405020304" pitchFamily="18" charset="0"/>
            </a:rPr>
            <a:t> </a:t>
          </a:r>
          <a:r>
            <a:rPr lang="en-US" dirty="0" err="1">
              <a:latin typeface="MetaSerifPro-Light"/>
              <a:ea typeface="Calibri" panose="020F0502020204030204" pitchFamily="34" charset="0"/>
              <a:cs typeface="Times New Roman" panose="02020603050405020304" pitchFamily="18" charset="0"/>
            </a:rPr>
            <a:t>belirlendi</a:t>
          </a:r>
          <a:r>
            <a:rPr lang="en-US" dirty="0">
              <a:latin typeface="MetaSerifPro-Light"/>
              <a:ea typeface="Calibri" panose="020F0502020204030204" pitchFamily="34" charset="0"/>
              <a:cs typeface="Times New Roman" panose="02020603050405020304" pitchFamily="18" charset="0"/>
            </a:rPr>
            <a:t> mi?</a:t>
          </a:r>
          <a:endParaRPr lang="en-US" dirty="0"/>
        </a:p>
      </dgm:t>
    </dgm:pt>
    <dgm:pt modelId="{E78345F1-FCAB-4FED-B6CF-ED03566EE555}" type="parTrans" cxnId="{39C45E3F-5E2A-45DE-A33C-7AA88EBB29E3}">
      <dgm:prSet/>
      <dgm:spPr/>
      <dgm:t>
        <a:bodyPr/>
        <a:lstStyle/>
        <a:p>
          <a:endParaRPr lang="en-US"/>
        </a:p>
      </dgm:t>
    </dgm:pt>
    <dgm:pt modelId="{07B2E8FE-EF10-4CAC-AADB-604CB17C2ED3}" type="sibTrans" cxnId="{39C45E3F-5E2A-45DE-A33C-7AA88EBB29E3}">
      <dgm:prSet/>
      <dgm:spPr/>
      <dgm:t>
        <a:bodyPr/>
        <a:lstStyle/>
        <a:p>
          <a:endParaRPr lang="en-US"/>
        </a:p>
      </dgm:t>
    </dgm:pt>
    <dgm:pt modelId="{AE9F66B6-4050-4FD4-8237-680B4911600F}">
      <dgm:prSet phldrT="[Text]"/>
      <dgm:spPr/>
      <dgm:t>
        <a:bodyPr/>
        <a:lstStyle/>
        <a:p>
          <a:pPr>
            <a:buNone/>
          </a:pPr>
          <a:r>
            <a:rPr lang="en-US" dirty="0" err="1">
              <a:effectLst/>
              <a:latin typeface="MetaSerifPro-Light"/>
              <a:ea typeface="Calibri" panose="020F0502020204030204" pitchFamily="34" charset="0"/>
              <a:cs typeface="MetaSerifPro-Light"/>
            </a:rPr>
            <a:t>Belirlenen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speklere</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uygunluk</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değerlendirildi</a:t>
          </a:r>
          <a:r>
            <a:rPr lang="en-US" dirty="0">
              <a:effectLst/>
              <a:latin typeface="MetaSerifPro-Light"/>
              <a:ea typeface="Calibri" panose="020F0502020204030204" pitchFamily="34" charset="0"/>
              <a:cs typeface="MetaSerifPro-Light"/>
            </a:rPr>
            <a:t> mi?</a:t>
          </a:r>
          <a:endParaRPr lang="en-US" dirty="0"/>
        </a:p>
      </dgm:t>
    </dgm:pt>
    <dgm:pt modelId="{56337E5D-4A37-4FDD-8F9B-F62378FDE6CD}" type="parTrans" cxnId="{F8D37FC8-F43B-4341-BFAA-57C4B07C1705}">
      <dgm:prSet/>
      <dgm:spPr/>
      <dgm:t>
        <a:bodyPr/>
        <a:lstStyle/>
        <a:p>
          <a:endParaRPr lang="en-US"/>
        </a:p>
      </dgm:t>
    </dgm:pt>
    <dgm:pt modelId="{CDD33692-7241-4F72-91CB-DC15441704C0}" type="sibTrans" cxnId="{F8D37FC8-F43B-4341-BFAA-57C4B07C1705}">
      <dgm:prSet/>
      <dgm:spPr/>
      <dgm:t>
        <a:bodyPr/>
        <a:lstStyle/>
        <a:p>
          <a:endParaRPr lang="en-US"/>
        </a:p>
      </dgm:t>
    </dgm:pt>
    <dgm:pt modelId="{48B489A1-859C-415D-B176-0E27757C7959}">
      <dgm:prSet phldrT="[Text]"/>
      <dgm:spPr/>
      <dgm:t>
        <a:bodyPr/>
        <a:lstStyle/>
        <a:p>
          <a:pPr>
            <a:buNone/>
          </a:pPr>
          <a:r>
            <a:rPr lang="en-US" dirty="0" err="1">
              <a:latin typeface="MetaSerifPro-Light"/>
              <a:ea typeface="Calibri" panose="020F0502020204030204" pitchFamily="34" charset="0"/>
              <a:cs typeface="Times New Roman" panose="02020603050405020304" pitchFamily="18" charset="0"/>
            </a:rPr>
            <a:t>Tedarikçi</a:t>
          </a:r>
          <a:r>
            <a:rPr lang="en-US" dirty="0">
              <a:latin typeface="MetaSerifPro-Light"/>
              <a:ea typeface="Calibri" panose="020F0502020204030204" pitchFamily="34" charset="0"/>
              <a:cs typeface="Times New Roman" panose="02020603050405020304" pitchFamily="18" charset="0"/>
            </a:rPr>
            <a:t> Kabul </a:t>
          </a:r>
          <a:r>
            <a:rPr lang="en-US" dirty="0" err="1">
              <a:latin typeface="MetaSerifPro-Light"/>
              <a:ea typeface="Calibri" panose="020F0502020204030204" pitchFamily="34" charset="0"/>
              <a:cs typeface="Times New Roman" panose="02020603050405020304" pitchFamily="18" charset="0"/>
            </a:rPr>
            <a:t>edilebilir</a:t>
          </a:r>
          <a:r>
            <a:rPr lang="en-US" dirty="0">
              <a:latin typeface="MetaSerifPro-Light"/>
              <a:ea typeface="Calibri" panose="020F0502020204030204" pitchFamily="34" charset="0"/>
              <a:cs typeface="Times New Roman" panose="02020603050405020304" pitchFamily="18" charset="0"/>
            </a:rPr>
            <a:t> mi?</a:t>
          </a:r>
          <a:endParaRPr lang="en-US" dirty="0"/>
        </a:p>
      </dgm:t>
    </dgm:pt>
    <dgm:pt modelId="{3902171F-0034-4982-984C-6F7404320941}" type="parTrans" cxnId="{BD31C6EA-6986-4C4F-B4B3-47B176570DC9}">
      <dgm:prSet/>
      <dgm:spPr/>
      <dgm:t>
        <a:bodyPr/>
        <a:lstStyle/>
        <a:p>
          <a:endParaRPr lang="en-US"/>
        </a:p>
      </dgm:t>
    </dgm:pt>
    <dgm:pt modelId="{8DD811CB-5EA5-455E-A750-C4A9A3105626}" type="sibTrans" cxnId="{BD31C6EA-6986-4C4F-B4B3-47B176570DC9}">
      <dgm:prSet/>
      <dgm:spPr/>
      <dgm:t>
        <a:bodyPr/>
        <a:lstStyle/>
        <a:p>
          <a:endParaRPr lang="en-US"/>
        </a:p>
      </dgm:t>
    </dgm:pt>
    <dgm:pt modelId="{E9705792-8DD3-4C11-9880-ADA55F3DFBD4}">
      <dgm:prSet phldrT="[Text]"/>
      <dgm:spPr/>
      <dgm:t>
        <a:bodyPr/>
        <a:lstStyle/>
        <a:p>
          <a:pPr>
            <a:buNone/>
          </a:pPr>
          <a:r>
            <a:rPr lang="en-US" dirty="0" err="1">
              <a:effectLst/>
              <a:latin typeface="MetaSerifPro-Light"/>
              <a:ea typeface="Calibri" panose="020F0502020204030204" pitchFamily="34" charset="0"/>
              <a:cs typeface="MetaSerifPro-Light"/>
            </a:rPr>
            <a:t>Geliştirme</a:t>
          </a:r>
          <a:r>
            <a:rPr lang="en-US" dirty="0">
              <a:effectLst/>
              <a:latin typeface="MetaSerifPro-Light"/>
              <a:ea typeface="Calibri" panose="020F0502020204030204" pitchFamily="34" charset="0"/>
              <a:cs typeface="MetaSerifPro-Light"/>
            </a:rPr>
            <a:t>/</a:t>
          </a:r>
          <a:r>
            <a:rPr lang="en-US" dirty="0" err="1">
              <a:effectLst/>
              <a:latin typeface="MetaSerifPro-Light"/>
              <a:ea typeface="Calibri" panose="020F0502020204030204" pitchFamily="34" charset="0"/>
              <a:cs typeface="MetaSerifPro-Light"/>
            </a:rPr>
            <a:t>Düzeltme</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Yapılması</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gerekir</a:t>
          </a:r>
          <a:r>
            <a:rPr lang="en-US" dirty="0">
              <a:effectLst/>
              <a:latin typeface="MetaSerifPro-Light"/>
              <a:ea typeface="Calibri" panose="020F0502020204030204" pitchFamily="34" charset="0"/>
              <a:cs typeface="MetaSerifPro-Light"/>
            </a:rPr>
            <a:t> mi?</a:t>
          </a:r>
          <a:endParaRPr lang="en-US" dirty="0"/>
        </a:p>
      </dgm:t>
    </dgm:pt>
    <dgm:pt modelId="{BF693414-0739-4007-97BC-7AED2E3D189B}" type="parTrans" cxnId="{F9303710-C2C9-4C86-B21A-A9626E900574}">
      <dgm:prSet/>
      <dgm:spPr/>
      <dgm:t>
        <a:bodyPr/>
        <a:lstStyle/>
        <a:p>
          <a:endParaRPr lang="en-US"/>
        </a:p>
      </dgm:t>
    </dgm:pt>
    <dgm:pt modelId="{6277898E-9A58-4C6F-860D-88ECC9CB79B1}" type="sibTrans" cxnId="{F9303710-C2C9-4C86-B21A-A9626E900574}">
      <dgm:prSet/>
      <dgm:spPr/>
      <dgm:t>
        <a:bodyPr/>
        <a:lstStyle/>
        <a:p>
          <a:endParaRPr lang="en-US"/>
        </a:p>
      </dgm:t>
    </dgm:pt>
    <dgm:pt modelId="{C7863A78-440D-489C-84A3-0C5989D80482}" type="pres">
      <dgm:prSet presAssocID="{A440779D-AA8B-47CB-8F04-8CB1E3C01A09}" presName="diagram" presStyleCnt="0">
        <dgm:presLayoutVars>
          <dgm:dir/>
          <dgm:resizeHandles val="exact"/>
        </dgm:presLayoutVars>
      </dgm:prSet>
      <dgm:spPr/>
    </dgm:pt>
    <dgm:pt modelId="{74219C82-C29D-4BBA-9A87-2CD4F91D7541}" type="pres">
      <dgm:prSet presAssocID="{616B8200-D513-41A9-BF78-FD6652B15D5D}" presName="node" presStyleLbl="node1" presStyleIdx="0" presStyleCnt="5">
        <dgm:presLayoutVars>
          <dgm:bulletEnabled val="1"/>
        </dgm:presLayoutVars>
      </dgm:prSet>
      <dgm:spPr/>
    </dgm:pt>
    <dgm:pt modelId="{B624128D-618A-41D3-8233-23B1CC516BA6}" type="pres">
      <dgm:prSet presAssocID="{D3B3962B-D84E-4840-B6D8-879B6731F6FA}" presName="sibTrans" presStyleCnt="0"/>
      <dgm:spPr/>
    </dgm:pt>
    <dgm:pt modelId="{E2BABD4B-CB5A-4D15-9656-58290C5E393F}" type="pres">
      <dgm:prSet presAssocID="{1763DA4B-1C94-402D-8C54-88C570D49B54}" presName="node" presStyleLbl="node1" presStyleIdx="1" presStyleCnt="5">
        <dgm:presLayoutVars>
          <dgm:bulletEnabled val="1"/>
        </dgm:presLayoutVars>
      </dgm:prSet>
      <dgm:spPr/>
    </dgm:pt>
    <dgm:pt modelId="{29B94921-F862-4648-865D-65E4775605D1}" type="pres">
      <dgm:prSet presAssocID="{07B2E8FE-EF10-4CAC-AADB-604CB17C2ED3}" presName="sibTrans" presStyleCnt="0"/>
      <dgm:spPr/>
    </dgm:pt>
    <dgm:pt modelId="{99CA7AE1-B35F-4B73-BC02-478D4C4B8F76}" type="pres">
      <dgm:prSet presAssocID="{AE9F66B6-4050-4FD4-8237-680B4911600F}" presName="node" presStyleLbl="node1" presStyleIdx="2" presStyleCnt="5">
        <dgm:presLayoutVars>
          <dgm:bulletEnabled val="1"/>
        </dgm:presLayoutVars>
      </dgm:prSet>
      <dgm:spPr/>
    </dgm:pt>
    <dgm:pt modelId="{58756A05-727E-4E51-A37A-732B70C03229}" type="pres">
      <dgm:prSet presAssocID="{CDD33692-7241-4F72-91CB-DC15441704C0}" presName="sibTrans" presStyleCnt="0"/>
      <dgm:spPr/>
    </dgm:pt>
    <dgm:pt modelId="{D03EE5B5-06CD-47E0-838F-19F65D6721B7}" type="pres">
      <dgm:prSet presAssocID="{48B489A1-859C-415D-B176-0E27757C7959}" presName="node" presStyleLbl="node1" presStyleIdx="3" presStyleCnt="5">
        <dgm:presLayoutVars>
          <dgm:bulletEnabled val="1"/>
        </dgm:presLayoutVars>
      </dgm:prSet>
      <dgm:spPr/>
    </dgm:pt>
    <dgm:pt modelId="{BFD4AB6E-8A04-48DB-B862-212F4503784F}" type="pres">
      <dgm:prSet presAssocID="{8DD811CB-5EA5-455E-A750-C4A9A3105626}" presName="sibTrans" presStyleCnt="0"/>
      <dgm:spPr/>
    </dgm:pt>
    <dgm:pt modelId="{03B8F306-78DE-4FE6-9126-F74A5B4E08C6}" type="pres">
      <dgm:prSet presAssocID="{E9705792-8DD3-4C11-9880-ADA55F3DFBD4}" presName="node" presStyleLbl="node1" presStyleIdx="4" presStyleCnt="5">
        <dgm:presLayoutVars>
          <dgm:bulletEnabled val="1"/>
        </dgm:presLayoutVars>
      </dgm:prSet>
      <dgm:spPr/>
    </dgm:pt>
  </dgm:ptLst>
  <dgm:cxnLst>
    <dgm:cxn modelId="{F9303710-C2C9-4C86-B21A-A9626E900574}" srcId="{A440779D-AA8B-47CB-8F04-8CB1E3C01A09}" destId="{E9705792-8DD3-4C11-9880-ADA55F3DFBD4}" srcOrd="4" destOrd="0" parTransId="{BF693414-0739-4007-97BC-7AED2E3D189B}" sibTransId="{6277898E-9A58-4C6F-860D-88ECC9CB79B1}"/>
    <dgm:cxn modelId="{E3D57B18-5012-4CA2-85E9-D0EE7669FB1C}" type="presOf" srcId="{A440779D-AA8B-47CB-8F04-8CB1E3C01A09}" destId="{C7863A78-440D-489C-84A3-0C5989D80482}" srcOrd="0" destOrd="0" presId="urn:microsoft.com/office/officeart/2005/8/layout/default"/>
    <dgm:cxn modelId="{CE431E2B-7DDB-45C2-A25F-5CDC1B9E5231}" type="presOf" srcId="{1763DA4B-1C94-402D-8C54-88C570D49B54}" destId="{E2BABD4B-CB5A-4D15-9656-58290C5E393F}" srcOrd="0" destOrd="0" presId="urn:microsoft.com/office/officeart/2005/8/layout/default"/>
    <dgm:cxn modelId="{39C45E3F-5E2A-45DE-A33C-7AA88EBB29E3}" srcId="{A440779D-AA8B-47CB-8F04-8CB1E3C01A09}" destId="{1763DA4B-1C94-402D-8C54-88C570D49B54}" srcOrd="1" destOrd="0" parTransId="{E78345F1-FCAB-4FED-B6CF-ED03566EE555}" sibTransId="{07B2E8FE-EF10-4CAC-AADB-604CB17C2ED3}"/>
    <dgm:cxn modelId="{9790357B-68BD-4506-88F9-EA63303F6F07}" type="presOf" srcId="{E9705792-8DD3-4C11-9880-ADA55F3DFBD4}" destId="{03B8F306-78DE-4FE6-9126-F74A5B4E08C6}" srcOrd="0" destOrd="0" presId="urn:microsoft.com/office/officeart/2005/8/layout/default"/>
    <dgm:cxn modelId="{F0D5BD7E-105B-4CCC-A28C-0113FC95A809}" srcId="{A440779D-AA8B-47CB-8F04-8CB1E3C01A09}" destId="{616B8200-D513-41A9-BF78-FD6652B15D5D}" srcOrd="0" destOrd="0" parTransId="{D0856B47-707C-4C8E-8535-9C75D9C595FF}" sibTransId="{D3B3962B-D84E-4840-B6D8-879B6731F6FA}"/>
    <dgm:cxn modelId="{C6E73182-8E6E-4BA6-A61B-1CF9DC78E769}" type="presOf" srcId="{AE9F66B6-4050-4FD4-8237-680B4911600F}" destId="{99CA7AE1-B35F-4B73-BC02-478D4C4B8F76}" srcOrd="0" destOrd="0" presId="urn:microsoft.com/office/officeart/2005/8/layout/default"/>
    <dgm:cxn modelId="{719E469B-260F-4691-AD23-5CCC29F05C6B}" type="presOf" srcId="{48B489A1-859C-415D-B176-0E27757C7959}" destId="{D03EE5B5-06CD-47E0-838F-19F65D6721B7}" srcOrd="0" destOrd="0" presId="urn:microsoft.com/office/officeart/2005/8/layout/default"/>
    <dgm:cxn modelId="{F8D37FC8-F43B-4341-BFAA-57C4B07C1705}" srcId="{A440779D-AA8B-47CB-8F04-8CB1E3C01A09}" destId="{AE9F66B6-4050-4FD4-8237-680B4911600F}" srcOrd="2" destOrd="0" parTransId="{56337E5D-4A37-4FDD-8F9B-F62378FDE6CD}" sibTransId="{CDD33692-7241-4F72-91CB-DC15441704C0}"/>
    <dgm:cxn modelId="{C77E74E6-A80E-4A16-A8C9-E9C2A548E44E}" type="presOf" srcId="{616B8200-D513-41A9-BF78-FD6652B15D5D}" destId="{74219C82-C29D-4BBA-9A87-2CD4F91D7541}" srcOrd="0" destOrd="0" presId="urn:microsoft.com/office/officeart/2005/8/layout/default"/>
    <dgm:cxn modelId="{BD31C6EA-6986-4C4F-B4B3-47B176570DC9}" srcId="{A440779D-AA8B-47CB-8F04-8CB1E3C01A09}" destId="{48B489A1-859C-415D-B176-0E27757C7959}" srcOrd="3" destOrd="0" parTransId="{3902171F-0034-4982-984C-6F7404320941}" sibTransId="{8DD811CB-5EA5-455E-A750-C4A9A3105626}"/>
    <dgm:cxn modelId="{7DB98F5F-8238-4DB8-B81B-74B405A80726}" type="presParOf" srcId="{C7863A78-440D-489C-84A3-0C5989D80482}" destId="{74219C82-C29D-4BBA-9A87-2CD4F91D7541}" srcOrd="0" destOrd="0" presId="urn:microsoft.com/office/officeart/2005/8/layout/default"/>
    <dgm:cxn modelId="{70DDC002-D176-43B8-92C4-F9ABDB9BF5CA}" type="presParOf" srcId="{C7863A78-440D-489C-84A3-0C5989D80482}" destId="{B624128D-618A-41D3-8233-23B1CC516BA6}" srcOrd="1" destOrd="0" presId="urn:microsoft.com/office/officeart/2005/8/layout/default"/>
    <dgm:cxn modelId="{63122DBB-6897-40D3-8295-AED7D0EAE492}" type="presParOf" srcId="{C7863A78-440D-489C-84A3-0C5989D80482}" destId="{E2BABD4B-CB5A-4D15-9656-58290C5E393F}" srcOrd="2" destOrd="0" presId="urn:microsoft.com/office/officeart/2005/8/layout/default"/>
    <dgm:cxn modelId="{79710DA8-EB9F-4481-A3D6-08B3A0ACCE77}" type="presParOf" srcId="{C7863A78-440D-489C-84A3-0C5989D80482}" destId="{29B94921-F862-4648-865D-65E4775605D1}" srcOrd="3" destOrd="0" presId="urn:microsoft.com/office/officeart/2005/8/layout/default"/>
    <dgm:cxn modelId="{6DE2B45E-16FA-44D9-8C83-63C17CCF8048}" type="presParOf" srcId="{C7863A78-440D-489C-84A3-0C5989D80482}" destId="{99CA7AE1-B35F-4B73-BC02-478D4C4B8F76}" srcOrd="4" destOrd="0" presId="urn:microsoft.com/office/officeart/2005/8/layout/default"/>
    <dgm:cxn modelId="{CBA703FE-E9F2-45BD-AE77-726931DBF15B}" type="presParOf" srcId="{C7863A78-440D-489C-84A3-0C5989D80482}" destId="{58756A05-727E-4E51-A37A-732B70C03229}" srcOrd="5" destOrd="0" presId="urn:microsoft.com/office/officeart/2005/8/layout/default"/>
    <dgm:cxn modelId="{22C337EF-17D8-4F53-AE1D-D3AA8DD509B3}" type="presParOf" srcId="{C7863A78-440D-489C-84A3-0C5989D80482}" destId="{D03EE5B5-06CD-47E0-838F-19F65D6721B7}" srcOrd="6" destOrd="0" presId="urn:microsoft.com/office/officeart/2005/8/layout/default"/>
    <dgm:cxn modelId="{0E9DD4AB-C862-454D-A455-394F9E42DC91}" type="presParOf" srcId="{C7863A78-440D-489C-84A3-0C5989D80482}" destId="{BFD4AB6E-8A04-48DB-B862-212F4503784F}" srcOrd="7" destOrd="0" presId="urn:microsoft.com/office/officeart/2005/8/layout/default"/>
    <dgm:cxn modelId="{B0E4FFC6-34CA-4DD4-B58C-717908CADDEE}" type="presParOf" srcId="{C7863A78-440D-489C-84A3-0C5989D80482}" destId="{03B8F306-78DE-4FE6-9126-F74A5B4E08C6}"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9EC41-E2D5-430A-A667-9DB700D267AE}">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İşletmenizin faaliyetlerinin ISO 13485 kapsamındaki ana alanları şunları içerir:</a:t>
          </a:r>
        </a:p>
      </dsp:txBody>
      <dsp:txXfrm>
        <a:off x="0" y="39687"/>
        <a:ext cx="3286125" cy="1971675"/>
      </dsp:txXfrm>
    </dsp:sp>
    <dsp:sp modelId="{6F36FA51-AB5B-4B11-9C6E-FC5C7318692B}">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Kalite el kitabının oluşturulması, KYS içerisinde kullanılan yazılımların yönetimi ve belge/değişiklik kontrol süreçlerinizi tanımlama (Madde 4)</a:t>
          </a:r>
        </a:p>
      </dsp:txBody>
      <dsp:txXfrm>
        <a:off x="3614737" y="39687"/>
        <a:ext cx="3286125" cy="1971675"/>
      </dsp:txXfrm>
    </dsp:sp>
    <dsp:sp modelId="{1751CBB7-4A83-4689-8EF0-ECD83A4B0FF0}">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Bir kalite politikası ve hedefleri belirlemek gibi yönetim sorumluluklarının ve KYS planlamasının gözden geçirilmesi süreçleri. Aynı zamanda yönetimin gözden geçirme toplantıları sürecinin de gösterilmesi (Madde 5)</a:t>
          </a:r>
        </a:p>
      </dsp:txBody>
      <dsp:txXfrm>
        <a:off x="7229475" y="39687"/>
        <a:ext cx="3286125" cy="1971675"/>
      </dsp:txXfrm>
    </dsp:sp>
    <dsp:sp modelId="{C667474A-4889-4D29-BA5A-A47C91A32352}">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İş ortamı, Altyapı, Çalışan eğitimi ve niteliklerinin yönetimi, İK kayıtlarınızın uyumluluk için yeterli olmasını sağlamak (Madde 6)</a:t>
          </a:r>
        </a:p>
      </dsp:txBody>
      <dsp:txXfrm>
        <a:off x="0" y="2339975"/>
        <a:ext cx="3286125" cy="1971675"/>
      </dsp:txXfrm>
    </dsp:sp>
    <dsp:sp modelId="{D6C8522F-7045-4157-8740-4E0F3E9F9DFD}">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Tedarikçi ürünlerinin değerlendirilmesi, tedarikçi değerlendirmesi, satın alma faaliyetleri, tasarım ve geliştirme, risk yönetimi vb. gibi ürün/hizmet veya yazılımla ilgili faaliyetlerin izlenmesi (Madde 7)</a:t>
          </a:r>
        </a:p>
      </dsp:txBody>
      <dsp:txXfrm>
        <a:off x="3614737" y="2339975"/>
        <a:ext cx="3286125" cy="1971675"/>
      </dsp:txXfrm>
    </dsp:sp>
    <dsp:sp modelId="{551CCC03-DE6D-4999-85D4-76B5B0CC5FB9}">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Uygunsuzluklar ve CAPA'lar yoluyla sürekli iyileştirme, müşteri şikayetlerini/geri bildirimlerini ve iç denetimlerinizi yürütme(Madde 8)</a:t>
          </a:r>
        </a:p>
      </dsp:txBody>
      <dsp:txXfrm>
        <a:off x="7229475" y="2339975"/>
        <a:ext cx="3286125" cy="19716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5546C-9B2D-428B-A0F3-9CB66AA40711}">
      <dsp:nvSpPr>
        <dsp:cNvPr id="0" name=""/>
        <dsp:cNvSpPr/>
      </dsp:nvSpPr>
      <dsp:spPr>
        <a:xfrm>
          <a:off x="0" y="260548"/>
          <a:ext cx="10515600" cy="481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9FF9513-4C47-4A10-9C37-CAB929EFD965}">
      <dsp:nvSpPr>
        <dsp:cNvPr id="0" name=""/>
        <dsp:cNvSpPr/>
      </dsp:nvSpPr>
      <dsp:spPr>
        <a:xfrm>
          <a:off x="145506" y="368776"/>
          <a:ext cx="264556" cy="264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9502753-B29D-45E5-B967-6A18697FD102}">
      <dsp:nvSpPr>
        <dsp:cNvPr id="0" name=""/>
        <dsp:cNvSpPr/>
      </dsp:nvSpPr>
      <dsp:spPr>
        <a:xfrm>
          <a:off x="555569" y="260548"/>
          <a:ext cx="9960030" cy="48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907" tIns="50907" rIns="50907" bIns="50907" numCol="1" spcCol="1270" anchor="ctr" anchorCtr="0">
          <a:noAutofit/>
        </a:bodyPr>
        <a:lstStyle/>
        <a:p>
          <a:pPr marL="0" lvl="0" indent="0" algn="l" defTabSz="1022350">
            <a:lnSpc>
              <a:spcPct val="100000"/>
            </a:lnSpc>
            <a:spcBef>
              <a:spcPct val="0"/>
            </a:spcBef>
            <a:spcAft>
              <a:spcPct val="35000"/>
            </a:spcAft>
            <a:buNone/>
          </a:pPr>
          <a:r>
            <a:rPr lang="en-US" sz="2300" kern="1200" dirty="0"/>
            <a:t>3. </a:t>
          </a:r>
          <a:r>
            <a:rPr lang="en-US" sz="2300" kern="1200" dirty="0" err="1"/>
            <a:t>Kontrollerin</a:t>
          </a:r>
          <a:r>
            <a:rPr lang="en-US" sz="2300" kern="1200" dirty="0"/>
            <a:t> </a:t>
          </a:r>
          <a:r>
            <a:rPr lang="en-US" sz="2300" kern="1200" dirty="0" err="1"/>
            <a:t>Sonuçlandırılması</a:t>
          </a:r>
          <a:r>
            <a:rPr lang="en-US" sz="2300" kern="1200" dirty="0"/>
            <a:t> [</a:t>
          </a:r>
          <a:r>
            <a:rPr lang="en-US" sz="2300" kern="1200" dirty="0" err="1"/>
            <a:t>Satın</a:t>
          </a:r>
          <a:r>
            <a:rPr lang="en-US" sz="2300" kern="1200" dirty="0"/>
            <a:t> Alma, Kabul </a:t>
          </a:r>
          <a:r>
            <a:rPr lang="en-US" sz="2300" kern="1200" dirty="0" err="1"/>
            <a:t>Kontrolleri</a:t>
          </a:r>
          <a:r>
            <a:rPr lang="en-US" sz="2300" kern="1200" dirty="0"/>
            <a:t> ve </a:t>
          </a:r>
          <a:r>
            <a:rPr lang="en-US" sz="2300" kern="1200" dirty="0" err="1"/>
            <a:t>Doğrulamalar</a:t>
          </a:r>
          <a:r>
            <a:rPr lang="en-US" sz="2300" kern="1200" dirty="0"/>
            <a:t>]</a:t>
          </a:r>
        </a:p>
      </dsp:txBody>
      <dsp:txXfrm>
        <a:off x="555569" y="260548"/>
        <a:ext cx="9960030" cy="481012"/>
      </dsp:txXfrm>
    </dsp:sp>
    <dsp:sp modelId="{84E01FF7-99ED-4FCF-BE8F-28E9A833510F}">
      <dsp:nvSpPr>
        <dsp:cNvPr id="0" name=""/>
        <dsp:cNvSpPr/>
      </dsp:nvSpPr>
      <dsp:spPr>
        <a:xfrm>
          <a:off x="0" y="861814"/>
          <a:ext cx="10515600" cy="481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D07AD36-0E86-4A92-BDF4-6FDA26674858}">
      <dsp:nvSpPr>
        <dsp:cNvPr id="0" name=""/>
        <dsp:cNvSpPr/>
      </dsp:nvSpPr>
      <dsp:spPr>
        <a:xfrm>
          <a:off x="145506" y="970041"/>
          <a:ext cx="264556" cy="264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39F1401-9B17-42C3-B8C5-CFE385C778FC}">
      <dsp:nvSpPr>
        <dsp:cNvPr id="0" name=""/>
        <dsp:cNvSpPr/>
      </dsp:nvSpPr>
      <dsp:spPr>
        <a:xfrm>
          <a:off x="555569" y="861814"/>
          <a:ext cx="9960030" cy="48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907" tIns="50907" rIns="50907" bIns="50907" numCol="1" spcCol="1270" anchor="ctr" anchorCtr="0">
          <a:noAutofit/>
        </a:bodyPr>
        <a:lstStyle/>
        <a:p>
          <a:pPr marL="0" lvl="0" indent="0" algn="l" defTabSz="711200">
            <a:lnSpc>
              <a:spcPct val="100000"/>
            </a:lnSpc>
            <a:spcBef>
              <a:spcPct val="0"/>
            </a:spcBef>
            <a:spcAft>
              <a:spcPct val="35000"/>
            </a:spcAft>
            <a:buNone/>
          </a:pPr>
          <a:r>
            <a:rPr lang="en-US" sz="1600" kern="1200" dirty="0"/>
            <a:t>Bu </a:t>
          </a:r>
          <a:r>
            <a:rPr lang="en-US" sz="1600" kern="1200" dirty="0" err="1"/>
            <a:t>aşamadaya</a:t>
          </a:r>
          <a:r>
            <a:rPr lang="en-US" sz="1600" kern="1200" dirty="0"/>
            <a:t> </a:t>
          </a:r>
          <a:r>
            <a:rPr lang="en-US" sz="1600" kern="1200" dirty="0" err="1"/>
            <a:t>kadar</a:t>
          </a:r>
          <a:r>
            <a:rPr lang="en-US" sz="1600" kern="1200" dirty="0"/>
            <a:t> </a:t>
          </a:r>
          <a:r>
            <a:rPr lang="en-US" sz="1600" kern="1200" dirty="0" err="1"/>
            <a:t>yapılan</a:t>
          </a:r>
          <a:r>
            <a:rPr lang="en-US" sz="1600" kern="1200" dirty="0"/>
            <a:t> </a:t>
          </a:r>
          <a:r>
            <a:rPr lang="en-US" sz="1600" kern="1200" dirty="0" err="1"/>
            <a:t>gözden</a:t>
          </a:r>
          <a:r>
            <a:rPr lang="en-US" sz="1600" kern="1200" dirty="0"/>
            <a:t> </a:t>
          </a:r>
          <a:r>
            <a:rPr lang="en-US" sz="1600" kern="1200" dirty="0" err="1"/>
            <a:t>geçirme</a:t>
          </a:r>
          <a:r>
            <a:rPr lang="en-US" sz="1600" kern="1200" dirty="0"/>
            <a:t> ve </a:t>
          </a:r>
          <a:r>
            <a:rPr lang="en-US" sz="1600" kern="1200" dirty="0" err="1"/>
            <a:t>kabul</a:t>
          </a:r>
          <a:r>
            <a:rPr lang="en-US" sz="1600" kern="1200" dirty="0"/>
            <a:t> </a:t>
          </a:r>
          <a:r>
            <a:rPr lang="en-US" sz="1600" kern="1200" dirty="0" err="1"/>
            <a:t>kararını</a:t>
          </a:r>
          <a:r>
            <a:rPr lang="en-US" sz="1600" kern="1200" dirty="0"/>
            <a:t> </a:t>
          </a:r>
          <a:r>
            <a:rPr lang="en-US" sz="1600" kern="1200" dirty="0" err="1"/>
            <a:t>veren</a:t>
          </a:r>
          <a:r>
            <a:rPr lang="en-US" sz="1600" kern="1200" dirty="0"/>
            <a:t> </a:t>
          </a:r>
          <a:r>
            <a:rPr lang="en-US" sz="1600" kern="1200" dirty="0" err="1"/>
            <a:t>kayıtlar</a:t>
          </a:r>
          <a:r>
            <a:rPr lang="en-US" sz="1600" kern="1200" dirty="0"/>
            <a:t> </a:t>
          </a:r>
          <a:r>
            <a:rPr lang="en-US" sz="1600" kern="1200" dirty="0" err="1"/>
            <a:t>tutulmalıdır</a:t>
          </a:r>
          <a:r>
            <a:rPr lang="en-US" sz="1600" kern="1200" dirty="0"/>
            <a:t>.</a:t>
          </a:r>
          <a:endParaRPr lang="en-US" sz="1400" kern="1200" dirty="0"/>
        </a:p>
      </dsp:txBody>
      <dsp:txXfrm>
        <a:off x="555569" y="861814"/>
        <a:ext cx="9960030" cy="4810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19C82-C29D-4BBA-9A87-2CD4F91D7541}">
      <dsp:nvSpPr>
        <dsp:cNvPr id="0" name=""/>
        <dsp:cNvSpPr/>
      </dsp:nvSpPr>
      <dsp:spPr>
        <a:xfrm>
          <a:off x="1243114" y="700"/>
          <a:ext cx="2410526" cy="1446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Kontratlar</a:t>
          </a:r>
          <a:r>
            <a:rPr lang="en-US" sz="2000" kern="1200" dirty="0"/>
            <a:t>, </a:t>
          </a:r>
          <a:r>
            <a:rPr lang="en-US" sz="2000" kern="1200" dirty="0" err="1"/>
            <a:t>Sipariş</a:t>
          </a:r>
          <a:r>
            <a:rPr lang="en-US" sz="2000" kern="1200" dirty="0"/>
            <a:t> </a:t>
          </a:r>
          <a:r>
            <a:rPr lang="en-US" sz="2000" kern="1200" dirty="0" err="1"/>
            <a:t>Formları</a:t>
          </a:r>
          <a:r>
            <a:rPr lang="en-US" sz="2000" kern="1200" dirty="0"/>
            <a:t> </a:t>
          </a:r>
          <a:r>
            <a:rPr lang="en-US" sz="2000" kern="1200" dirty="0" err="1"/>
            <a:t>hazır</a:t>
          </a:r>
          <a:r>
            <a:rPr lang="en-US" sz="2000" kern="1200" dirty="0"/>
            <a:t> </a:t>
          </a:r>
          <a:r>
            <a:rPr lang="en-US" sz="2000" kern="1200" dirty="0" err="1"/>
            <a:t>mı</a:t>
          </a:r>
          <a:r>
            <a:rPr lang="en-US" sz="2000" kern="1200" dirty="0"/>
            <a:t>?</a:t>
          </a:r>
        </a:p>
      </dsp:txBody>
      <dsp:txXfrm>
        <a:off x="1243114" y="700"/>
        <a:ext cx="2410526" cy="1446315"/>
      </dsp:txXfrm>
    </dsp:sp>
    <dsp:sp modelId="{E2BABD4B-CB5A-4D15-9656-58290C5E393F}">
      <dsp:nvSpPr>
        <dsp:cNvPr id="0" name=""/>
        <dsp:cNvSpPr/>
      </dsp:nvSpPr>
      <dsp:spPr>
        <a:xfrm>
          <a:off x="3894693" y="700"/>
          <a:ext cx="2410526" cy="1446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MetaSerifPro-Light"/>
              <a:ea typeface="Calibri" panose="020F0502020204030204" pitchFamily="34" charset="0"/>
              <a:cs typeface="Times New Roman" panose="02020603050405020304" pitchFamily="18" charset="0"/>
            </a:rPr>
            <a:t>Tedarik</a:t>
          </a:r>
          <a:r>
            <a:rPr lang="en-US" sz="2000" kern="1200" dirty="0">
              <a:latin typeface="MetaSerifPro-Light"/>
              <a:ea typeface="Calibri" panose="020F0502020204030204" pitchFamily="34" charset="0"/>
              <a:cs typeface="Times New Roman" panose="02020603050405020304" pitchFamily="18" charset="0"/>
            </a:rPr>
            <a:t> Kabul </a:t>
          </a:r>
          <a:r>
            <a:rPr lang="en-US" sz="2000" kern="1200" dirty="0" err="1">
              <a:latin typeface="MetaSerifPro-Light"/>
              <a:ea typeface="Calibri" panose="020F0502020204030204" pitchFamily="34" charset="0"/>
              <a:cs typeface="Times New Roman" panose="02020603050405020304" pitchFamily="18" charset="0"/>
            </a:rPr>
            <a:t>Prosedürü</a:t>
          </a:r>
          <a:r>
            <a:rPr lang="en-US" sz="2000" kern="1200" dirty="0">
              <a:latin typeface="MetaSerifPro-Light"/>
              <a:ea typeface="Calibri" panose="020F0502020204030204" pitchFamily="34" charset="0"/>
              <a:cs typeface="Times New Roman" panose="02020603050405020304" pitchFamily="18" charset="0"/>
            </a:rPr>
            <a:t> </a:t>
          </a:r>
          <a:r>
            <a:rPr lang="en-US" sz="2000" kern="1200" dirty="0" err="1">
              <a:latin typeface="MetaSerifPro-Light"/>
              <a:ea typeface="Calibri" panose="020F0502020204030204" pitchFamily="34" charset="0"/>
              <a:cs typeface="Times New Roman" panose="02020603050405020304" pitchFamily="18" charset="0"/>
            </a:rPr>
            <a:t>hazırlandı</a:t>
          </a:r>
          <a:r>
            <a:rPr lang="en-US" sz="2000" kern="1200" dirty="0">
              <a:latin typeface="MetaSerifPro-Light"/>
              <a:ea typeface="Calibri" panose="020F0502020204030204" pitchFamily="34" charset="0"/>
              <a:cs typeface="Times New Roman" panose="02020603050405020304" pitchFamily="18" charset="0"/>
            </a:rPr>
            <a:t> </a:t>
          </a:r>
          <a:r>
            <a:rPr lang="en-US" sz="2000" kern="1200" dirty="0" err="1">
              <a:latin typeface="MetaSerifPro-Light"/>
              <a:ea typeface="Calibri" panose="020F0502020204030204" pitchFamily="34" charset="0"/>
              <a:cs typeface="Times New Roman" panose="02020603050405020304" pitchFamily="18" charset="0"/>
            </a:rPr>
            <a:t>mı</a:t>
          </a:r>
          <a:r>
            <a:rPr lang="en-US" sz="2000" kern="1200" dirty="0">
              <a:latin typeface="MetaSerifPro-Light"/>
              <a:ea typeface="Calibri" panose="020F0502020204030204" pitchFamily="34" charset="0"/>
              <a:cs typeface="Times New Roman" panose="02020603050405020304" pitchFamily="18" charset="0"/>
            </a:rPr>
            <a:t>?</a:t>
          </a:r>
          <a:endParaRPr lang="en-US" sz="2000" kern="1200" dirty="0"/>
        </a:p>
      </dsp:txBody>
      <dsp:txXfrm>
        <a:off x="3894693" y="700"/>
        <a:ext cx="2410526" cy="1446315"/>
      </dsp:txXfrm>
    </dsp:sp>
    <dsp:sp modelId="{99CA7AE1-B35F-4B73-BC02-478D4C4B8F76}">
      <dsp:nvSpPr>
        <dsp:cNvPr id="0" name=""/>
        <dsp:cNvSpPr/>
      </dsp:nvSpPr>
      <dsp:spPr>
        <a:xfrm>
          <a:off x="6546272" y="700"/>
          <a:ext cx="2410526" cy="1446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effectLst/>
              <a:latin typeface="MetaSerifPro-Light"/>
              <a:ea typeface="Calibri" panose="020F0502020204030204" pitchFamily="34" charset="0"/>
              <a:cs typeface="MetaSerifPro-Light"/>
            </a:rPr>
            <a:t>Spesifikasyonlar</a:t>
          </a:r>
          <a:r>
            <a:rPr lang="en-US" sz="2000" kern="1200" dirty="0">
              <a:effectLst/>
              <a:latin typeface="MetaSerifPro-Light"/>
              <a:ea typeface="Calibri" panose="020F0502020204030204" pitchFamily="34" charset="0"/>
              <a:cs typeface="MetaSerifPro-Light"/>
            </a:rPr>
            <a:t> / </a:t>
          </a:r>
          <a:r>
            <a:rPr lang="en-US" sz="2000" kern="1200" dirty="0" err="1">
              <a:effectLst/>
              <a:latin typeface="MetaSerifPro-Light"/>
              <a:ea typeface="Calibri" panose="020F0502020204030204" pitchFamily="34" charset="0"/>
              <a:cs typeface="MetaSerifPro-Light"/>
            </a:rPr>
            <a:t>Gereklilikler</a:t>
          </a:r>
          <a:r>
            <a:rPr lang="en-US" sz="2000" kern="1200" dirty="0">
              <a:effectLst/>
              <a:latin typeface="MetaSerifPro-Light"/>
              <a:ea typeface="Calibri" panose="020F0502020204030204" pitchFamily="34" charset="0"/>
              <a:cs typeface="MetaSerifPro-Light"/>
            </a:rPr>
            <a:t> </a:t>
          </a:r>
          <a:r>
            <a:rPr lang="en-US" sz="2000" kern="1200" dirty="0" err="1">
              <a:effectLst/>
              <a:latin typeface="MetaSerifPro-Light"/>
              <a:ea typeface="Calibri" panose="020F0502020204030204" pitchFamily="34" charset="0"/>
              <a:cs typeface="MetaSerifPro-Light"/>
            </a:rPr>
            <a:t>tamamen</a:t>
          </a:r>
          <a:r>
            <a:rPr lang="en-US" sz="2000" kern="1200" dirty="0">
              <a:effectLst/>
              <a:latin typeface="MetaSerifPro-Light"/>
              <a:ea typeface="Calibri" panose="020F0502020204030204" pitchFamily="34" charset="0"/>
              <a:cs typeface="MetaSerifPro-Light"/>
            </a:rPr>
            <a:t> </a:t>
          </a:r>
          <a:r>
            <a:rPr lang="en-US" sz="2000" kern="1200" dirty="0" err="1">
              <a:effectLst/>
              <a:latin typeface="MetaSerifPro-Light"/>
              <a:ea typeface="Calibri" panose="020F0502020204030204" pitchFamily="34" charset="0"/>
              <a:cs typeface="MetaSerifPro-Light"/>
            </a:rPr>
            <a:t>tanımlandı</a:t>
          </a:r>
          <a:r>
            <a:rPr lang="en-US" sz="2000" kern="1200" dirty="0">
              <a:effectLst/>
              <a:latin typeface="MetaSerifPro-Light"/>
              <a:ea typeface="Calibri" panose="020F0502020204030204" pitchFamily="34" charset="0"/>
              <a:cs typeface="MetaSerifPro-Light"/>
            </a:rPr>
            <a:t> </a:t>
          </a:r>
          <a:r>
            <a:rPr lang="en-US" sz="2000" kern="1200" dirty="0" err="1">
              <a:effectLst/>
              <a:latin typeface="MetaSerifPro-Light"/>
              <a:ea typeface="Calibri" panose="020F0502020204030204" pitchFamily="34" charset="0"/>
              <a:cs typeface="MetaSerifPro-Light"/>
            </a:rPr>
            <a:t>mı</a:t>
          </a:r>
          <a:r>
            <a:rPr lang="en-US" sz="2000" kern="1200" dirty="0">
              <a:effectLst/>
              <a:latin typeface="MetaSerifPro-Light"/>
              <a:ea typeface="Calibri" panose="020F0502020204030204" pitchFamily="34" charset="0"/>
              <a:cs typeface="MetaSerifPro-Light"/>
            </a:rPr>
            <a:t>?</a:t>
          </a:r>
          <a:endParaRPr lang="en-US" sz="2000" kern="1200" dirty="0"/>
        </a:p>
      </dsp:txBody>
      <dsp:txXfrm>
        <a:off x="6546272" y="700"/>
        <a:ext cx="2410526" cy="1446315"/>
      </dsp:txXfrm>
    </dsp:sp>
    <dsp:sp modelId="{D03EE5B5-06CD-47E0-838F-19F65D6721B7}">
      <dsp:nvSpPr>
        <dsp:cNvPr id="0" name=""/>
        <dsp:cNvSpPr/>
      </dsp:nvSpPr>
      <dsp:spPr>
        <a:xfrm>
          <a:off x="3894693" y="1688069"/>
          <a:ext cx="2410526" cy="1446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Bu </a:t>
          </a:r>
          <a:r>
            <a:rPr lang="en-US" sz="2000" kern="1200" dirty="0" err="1"/>
            <a:t>aşamaya</a:t>
          </a:r>
          <a:r>
            <a:rPr lang="en-US" sz="2000" kern="1200" dirty="0"/>
            <a:t> </a:t>
          </a:r>
          <a:r>
            <a:rPr lang="en-US" sz="2000" kern="1200" dirty="0" err="1"/>
            <a:t>kadar</a:t>
          </a:r>
          <a:r>
            <a:rPr lang="en-US" sz="2000" kern="1200" dirty="0"/>
            <a:t> </a:t>
          </a:r>
          <a:r>
            <a:rPr lang="en-US" sz="2000" kern="1200" dirty="0" err="1"/>
            <a:t>yapılan</a:t>
          </a:r>
          <a:r>
            <a:rPr lang="en-US" sz="2000" kern="1200" dirty="0"/>
            <a:t> </a:t>
          </a:r>
          <a:r>
            <a:rPr lang="en-US" sz="2000" kern="1200" dirty="0" err="1"/>
            <a:t>gözden</a:t>
          </a:r>
          <a:r>
            <a:rPr lang="en-US" sz="2000" kern="1200" dirty="0"/>
            <a:t> </a:t>
          </a:r>
          <a:r>
            <a:rPr lang="en-US" sz="2000" kern="1200" dirty="0" err="1"/>
            <a:t>geçirme</a:t>
          </a:r>
          <a:r>
            <a:rPr lang="en-US" sz="2000" kern="1200" dirty="0"/>
            <a:t>/ Kabul </a:t>
          </a:r>
          <a:r>
            <a:rPr lang="en-US" sz="2000" kern="1200" dirty="0" err="1"/>
            <a:t>etme</a:t>
          </a:r>
          <a:r>
            <a:rPr lang="en-US" sz="2000" kern="1200" dirty="0"/>
            <a:t>  </a:t>
          </a:r>
          <a:r>
            <a:rPr lang="en-US" sz="2000" kern="1200" dirty="0" err="1"/>
            <a:t>kayıtları</a:t>
          </a:r>
          <a:r>
            <a:rPr lang="en-US" sz="2000" kern="1200" dirty="0"/>
            <a:t> </a:t>
          </a:r>
          <a:r>
            <a:rPr lang="en-US" sz="2000" kern="1200" dirty="0" err="1"/>
            <a:t>tutuldu</a:t>
          </a:r>
          <a:r>
            <a:rPr lang="en-US" sz="2000" kern="1200" dirty="0"/>
            <a:t> mu?</a:t>
          </a:r>
        </a:p>
      </dsp:txBody>
      <dsp:txXfrm>
        <a:off x="3894693" y="1688069"/>
        <a:ext cx="2410526" cy="14463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5546C-9B2D-428B-A0F3-9CB66AA40711}">
      <dsp:nvSpPr>
        <dsp:cNvPr id="0" name=""/>
        <dsp:cNvSpPr/>
      </dsp:nvSpPr>
      <dsp:spPr>
        <a:xfrm>
          <a:off x="0" y="260548"/>
          <a:ext cx="10515600" cy="481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9FF9513-4C47-4A10-9C37-CAB929EFD965}">
      <dsp:nvSpPr>
        <dsp:cNvPr id="0" name=""/>
        <dsp:cNvSpPr/>
      </dsp:nvSpPr>
      <dsp:spPr>
        <a:xfrm>
          <a:off x="145506" y="368776"/>
          <a:ext cx="264556" cy="264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9502753-B29D-45E5-B967-6A18697FD102}">
      <dsp:nvSpPr>
        <dsp:cNvPr id="0" name=""/>
        <dsp:cNvSpPr/>
      </dsp:nvSpPr>
      <dsp:spPr>
        <a:xfrm>
          <a:off x="555569" y="260548"/>
          <a:ext cx="9960030" cy="48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907" tIns="50907" rIns="50907" bIns="50907" numCol="1" spcCol="1270" anchor="ctr" anchorCtr="0">
          <a:noAutofit/>
        </a:bodyPr>
        <a:lstStyle/>
        <a:p>
          <a:pPr marL="0" lvl="0" indent="0" algn="l" defTabSz="844550">
            <a:lnSpc>
              <a:spcPct val="100000"/>
            </a:lnSpc>
            <a:spcBef>
              <a:spcPct val="0"/>
            </a:spcBef>
            <a:spcAft>
              <a:spcPct val="35000"/>
            </a:spcAft>
            <a:buNone/>
          </a:pPr>
          <a:r>
            <a:rPr lang="en-US" sz="1900" kern="1200" dirty="0"/>
            <a:t>4. </a:t>
          </a:r>
          <a:r>
            <a:rPr lang="en-US" sz="1900" kern="1200" dirty="0" err="1"/>
            <a:t>Teslimat</a:t>
          </a:r>
          <a:r>
            <a:rPr lang="en-US" sz="1900" kern="1200" dirty="0"/>
            <a:t>, </a:t>
          </a:r>
          <a:r>
            <a:rPr lang="en-US" sz="1900" kern="1200" dirty="0" err="1"/>
            <a:t>ölçüm</a:t>
          </a:r>
          <a:r>
            <a:rPr lang="en-US" sz="1900" kern="1200" dirty="0"/>
            <a:t> ve </a:t>
          </a:r>
          <a:r>
            <a:rPr lang="en-US" sz="1900" kern="1200" dirty="0" err="1"/>
            <a:t>izleme</a:t>
          </a:r>
          <a:r>
            <a:rPr lang="en-US" sz="1900" kern="1200" dirty="0"/>
            <a:t>. [</a:t>
          </a:r>
          <a:r>
            <a:rPr lang="en-US" sz="1900" kern="1200" dirty="0" err="1"/>
            <a:t>Ölçme</a:t>
          </a:r>
          <a:r>
            <a:rPr lang="en-US" sz="1900" kern="1200" dirty="0"/>
            <a:t> ve Test </a:t>
          </a:r>
          <a:r>
            <a:rPr lang="en-US" sz="1900" kern="1200" dirty="0" err="1"/>
            <a:t>Etme-Sorunları</a:t>
          </a:r>
          <a:r>
            <a:rPr lang="en-US" sz="1900" kern="1200" dirty="0"/>
            <a:t> </a:t>
          </a:r>
          <a:r>
            <a:rPr lang="en-US" sz="1900" kern="1200" dirty="0" err="1"/>
            <a:t>Belirleme</a:t>
          </a:r>
          <a:r>
            <a:rPr lang="en-US" sz="1900" kern="1200" dirty="0"/>
            <a:t>, </a:t>
          </a:r>
          <a:r>
            <a:rPr lang="en-US" sz="1900" kern="1200" dirty="0" err="1"/>
            <a:t>gerekli</a:t>
          </a:r>
          <a:r>
            <a:rPr lang="en-US" sz="1900" kern="1200" dirty="0"/>
            <a:t> </a:t>
          </a:r>
          <a:r>
            <a:rPr lang="en-US" sz="1900" kern="1200" dirty="0" err="1"/>
            <a:t>hallerde</a:t>
          </a:r>
          <a:r>
            <a:rPr lang="en-US" sz="1900" kern="1200" dirty="0"/>
            <a:t> </a:t>
          </a:r>
          <a:r>
            <a:rPr lang="en-US" sz="1900" kern="1200" dirty="0" err="1"/>
            <a:t>aksiyon</a:t>
          </a:r>
          <a:r>
            <a:rPr lang="en-US" sz="1900" kern="1200" dirty="0"/>
            <a:t> </a:t>
          </a:r>
          <a:r>
            <a:rPr lang="en-US" sz="1900" kern="1200" dirty="0" err="1"/>
            <a:t>kaydı</a:t>
          </a:r>
          <a:r>
            <a:rPr lang="en-US" sz="1900" kern="1200" dirty="0"/>
            <a:t>]</a:t>
          </a:r>
        </a:p>
      </dsp:txBody>
      <dsp:txXfrm>
        <a:off x="555569" y="260548"/>
        <a:ext cx="9960030" cy="481012"/>
      </dsp:txXfrm>
    </dsp:sp>
    <dsp:sp modelId="{84E01FF7-99ED-4FCF-BE8F-28E9A833510F}">
      <dsp:nvSpPr>
        <dsp:cNvPr id="0" name=""/>
        <dsp:cNvSpPr/>
      </dsp:nvSpPr>
      <dsp:spPr>
        <a:xfrm>
          <a:off x="0" y="861814"/>
          <a:ext cx="10515600" cy="481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D07AD36-0E86-4A92-BDF4-6FDA26674858}">
      <dsp:nvSpPr>
        <dsp:cNvPr id="0" name=""/>
        <dsp:cNvSpPr/>
      </dsp:nvSpPr>
      <dsp:spPr>
        <a:xfrm>
          <a:off x="145506" y="970041"/>
          <a:ext cx="264556" cy="264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39F1401-9B17-42C3-B8C5-CFE385C778FC}">
      <dsp:nvSpPr>
        <dsp:cNvPr id="0" name=""/>
        <dsp:cNvSpPr/>
      </dsp:nvSpPr>
      <dsp:spPr>
        <a:xfrm>
          <a:off x="555569" y="861814"/>
          <a:ext cx="9960030" cy="48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907" tIns="50907" rIns="50907" bIns="50907" numCol="1" spcCol="1270" anchor="ctr" anchorCtr="0">
          <a:noAutofit/>
        </a:bodyPr>
        <a:lstStyle/>
        <a:p>
          <a:pPr marL="0" lvl="0" indent="0" algn="l" defTabSz="711200">
            <a:lnSpc>
              <a:spcPct val="100000"/>
            </a:lnSpc>
            <a:spcBef>
              <a:spcPct val="0"/>
            </a:spcBef>
            <a:spcAft>
              <a:spcPct val="35000"/>
            </a:spcAft>
            <a:buNone/>
          </a:pPr>
          <a:r>
            <a:rPr lang="en-US" sz="1600" kern="1200" dirty="0" err="1"/>
            <a:t>Teslimat</a:t>
          </a:r>
          <a:r>
            <a:rPr lang="en-US" sz="1600" kern="1200" dirty="0"/>
            <a:t>, Kabul </a:t>
          </a:r>
          <a:r>
            <a:rPr lang="en-US" sz="1600" kern="1200" dirty="0" err="1"/>
            <a:t>etme</a:t>
          </a:r>
          <a:r>
            <a:rPr lang="en-US" sz="1600" kern="1200" dirty="0"/>
            <a:t>, </a:t>
          </a:r>
          <a:r>
            <a:rPr lang="en-US" sz="1600" kern="1200" dirty="0" err="1"/>
            <a:t>ölçümlerle</a:t>
          </a:r>
          <a:r>
            <a:rPr lang="en-US" sz="1600" kern="1200" dirty="0"/>
            <a:t> </a:t>
          </a:r>
          <a:r>
            <a:rPr lang="en-US" sz="1600" kern="1200" dirty="0" err="1"/>
            <a:t>ilgili</a:t>
          </a:r>
          <a:r>
            <a:rPr lang="en-US" sz="1600" kern="1200" dirty="0"/>
            <a:t> </a:t>
          </a:r>
          <a:r>
            <a:rPr lang="en-US" sz="1600" kern="1200" dirty="0" err="1"/>
            <a:t>kayıtlar</a:t>
          </a:r>
          <a:r>
            <a:rPr lang="en-US" sz="1600" kern="1200" dirty="0"/>
            <a:t> </a:t>
          </a:r>
          <a:r>
            <a:rPr lang="en-US" sz="1600" kern="1200" dirty="0" err="1"/>
            <a:t>tutulacaktır</a:t>
          </a:r>
          <a:r>
            <a:rPr lang="en-US" sz="1600" kern="1200" dirty="0"/>
            <a:t>, </a:t>
          </a:r>
          <a:r>
            <a:rPr lang="en-US" sz="1600" kern="1200" dirty="0" err="1"/>
            <a:t>herhangi</a:t>
          </a:r>
          <a:r>
            <a:rPr lang="en-US" sz="1600" kern="1200" dirty="0"/>
            <a:t> </a:t>
          </a:r>
          <a:r>
            <a:rPr lang="en-US" sz="1600" kern="1200" dirty="0" err="1"/>
            <a:t>bir</a:t>
          </a:r>
          <a:r>
            <a:rPr lang="en-US" sz="1600" kern="1200" dirty="0"/>
            <a:t> </a:t>
          </a:r>
          <a:r>
            <a:rPr lang="en-US" sz="1600" kern="1200" dirty="0" err="1"/>
            <a:t>uygunsuzluk</a:t>
          </a:r>
          <a:r>
            <a:rPr lang="en-US" sz="1600" kern="1200" dirty="0"/>
            <a:t> </a:t>
          </a:r>
          <a:r>
            <a:rPr lang="en-US" sz="1600" kern="1200" dirty="0" err="1"/>
            <a:t>kayıt</a:t>
          </a:r>
          <a:r>
            <a:rPr lang="en-US" sz="1600" kern="1200" dirty="0"/>
            <a:t> </a:t>
          </a:r>
          <a:r>
            <a:rPr lang="en-US" sz="1600" kern="1200" dirty="0" err="1"/>
            <a:t>altına</a:t>
          </a:r>
          <a:r>
            <a:rPr lang="en-US" sz="1600" kern="1200" dirty="0"/>
            <a:t> </a:t>
          </a:r>
          <a:r>
            <a:rPr lang="en-US" sz="1600" kern="1200" dirty="0" err="1"/>
            <a:t>alınmalıdır</a:t>
          </a:r>
          <a:r>
            <a:rPr lang="en-US" sz="1600" kern="1200" dirty="0"/>
            <a:t> .</a:t>
          </a:r>
          <a:endParaRPr lang="en-US" sz="1400" kern="1200" dirty="0"/>
        </a:p>
      </dsp:txBody>
      <dsp:txXfrm>
        <a:off x="555569" y="861814"/>
        <a:ext cx="9960030" cy="4810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19C82-C29D-4BBA-9A87-2CD4F91D7541}">
      <dsp:nvSpPr>
        <dsp:cNvPr id="0" name=""/>
        <dsp:cNvSpPr/>
      </dsp:nvSpPr>
      <dsp:spPr>
        <a:xfrm>
          <a:off x="1243114" y="700"/>
          <a:ext cx="2410526" cy="1446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Teslimat</a:t>
          </a:r>
          <a:r>
            <a:rPr lang="en-US" sz="2200" kern="1200" dirty="0"/>
            <a:t> </a:t>
          </a:r>
          <a:r>
            <a:rPr lang="en-US" sz="2200" kern="1200" dirty="0" err="1"/>
            <a:t>dokümanları</a:t>
          </a:r>
          <a:r>
            <a:rPr lang="en-US" sz="2200" kern="1200" dirty="0"/>
            <a:t> </a:t>
          </a:r>
          <a:r>
            <a:rPr lang="en-US" sz="2200" kern="1200" dirty="0" err="1"/>
            <a:t>teslim</a:t>
          </a:r>
          <a:r>
            <a:rPr lang="en-US" sz="2200" kern="1200" dirty="0"/>
            <a:t> </a:t>
          </a:r>
          <a:r>
            <a:rPr lang="en-US" sz="2200" kern="1200" dirty="0" err="1"/>
            <a:t>alındı</a:t>
          </a:r>
          <a:r>
            <a:rPr lang="en-US" sz="2200" kern="1200" dirty="0"/>
            <a:t> </a:t>
          </a:r>
          <a:r>
            <a:rPr lang="en-US" sz="2200" kern="1200" dirty="0" err="1"/>
            <a:t>mı</a:t>
          </a:r>
          <a:r>
            <a:rPr lang="en-US" sz="2200" kern="1200" dirty="0"/>
            <a:t>?</a:t>
          </a:r>
        </a:p>
      </dsp:txBody>
      <dsp:txXfrm>
        <a:off x="1243114" y="700"/>
        <a:ext cx="2410526" cy="1446315"/>
      </dsp:txXfrm>
    </dsp:sp>
    <dsp:sp modelId="{E2BABD4B-CB5A-4D15-9656-58290C5E393F}">
      <dsp:nvSpPr>
        <dsp:cNvPr id="0" name=""/>
        <dsp:cNvSpPr/>
      </dsp:nvSpPr>
      <dsp:spPr>
        <a:xfrm>
          <a:off x="3894693" y="700"/>
          <a:ext cx="2410526" cy="1446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Ürünler</a:t>
          </a:r>
          <a:r>
            <a:rPr lang="en-US" sz="2200" kern="1200" dirty="0"/>
            <a:t> test (</a:t>
          </a:r>
          <a:r>
            <a:rPr lang="en-US" sz="2200" kern="1200" dirty="0" err="1"/>
            <a:t>ölçüm</a:t>
          </a:r>
          <a:r>
            <a:rPr lang="en-US" sz="2200" kern="1200" dirty="0"/>
            <a:t>) </a:t>
          </a:r>
          <a:r>
            <a:rPr lang="en-US" sz="2200" kern="1200" dirty="0" err="1"/>
            <a:t>edildi</a:t>
          </a:r>
          <a:r>
            <a:rPr lang="en-US" sz="2200" kern="1200" dirty="0"/>
            <a:t> mi?</a:t>
          </a:r>
        </a:p>
      </dsp:txBody>
      <dsp:txXfrm>
        <a:off x="3894693" y="700"/>
        <a:ext cx="2410526" cy="1446315"/>
      </dsp:txXfrm>
    </dsp:sp>
    <dsp:sp modelId="{99CA7AE1-B35F-4B73-BC02-478D4C4B8F76}">
      <dsp:nvSpPr>
        <dsp:cNvPr id="0" name=""/>
        <dsp:cNvSpPr/>
      </dsp:nvSpPr>
      <dsp:spPr>
        <a:xfrm>
          <a:off x="6546272" y="700"/>
          <a:ext cx="2410526" cy="1446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effectLst/>
              <a:latin typeface="MetaSerifPro-Light"/>
              <a:ea typeface="Calibri" panose="020F0502020204030204" pitchFamily="34" charset="0"/>
              <a:cs typeface="MetaSerifPro-Light"/>
            </a:rPr>
            <a:t>Ürünler</a:t>
          </a:r>
          <a:r>
            <a:rPr lang="en-US" sz="2200" kern="1200" dirty="0">
              <a:effectLst/>
              <a:latin typeface="MetaSerifPro-Light"/>
              <a:ea typeface="Calibri" panose="020F0502020204030204" pitchFamily="34" charset="0"/>
              <a:cs typeface="MetaSerifPro-Light"/>
            </a:rPr>
            <a:t> Kabul </a:t>
          </a:r>
          <a:r>
            <a:rPr lang="en-US" sz="2200" kern="1200" dirty="0" err="1">
              <a:effectLst/>
              <a:latin typeface="MetaSerifPro-Light"/>
              <a:ea typeface="Calibri" panose="020F0502020204030204" pitchFamily="34" charset="0"/>
              <a:cs typeface="MetaSerifPro-Light"/>
            </a:rPr>
            <a:t>edilebilir</a:t>
          </a:r>
          <a:r>
            <a:rPr lang="en-US" sz="2200" kern="1200" dirty="0">
              <a:effectLst/>
              <a:latin typeface="MetaSerifPro-Light"/>
              <a:ea typeface="Calibri" panose="020F0502020204030204" pitchFamily="34" charset="0"/>
              <a:cs typeface="MetaSerifPro-Light"/>
            </a:rPr>
            <a:t> mi?</a:t>
          </a:r>
          <a:endParaRPr lang="en-US" sz="2200" kern="1200" dirty="0"/>
        </a:p>
      </dsp:txBody>
      <dsp:txXfrm>
        <a:off x="6546272" y="700"/>
        <a:ext cx="2410526" cy="1446315"/>
      </dsp:txXfrm>
    </dsp:sp>
    <dsp:sp modelId="{D03EE5B5-06CD-47E0-838F-19F65D6721B7}">
      <dsp:nvSpPr>
        <dsp:cNvPr id="0" name=""/>
        <dsp:cNvSpPr/>
      </dsp:nvSpPr>
      <dsp:spPr>
        <a:xfrm>
          <a:off x="2568904" y="1688069"/>
          <a:ext cx="2410526" cy="1446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Herhangi</a:t>
          </a:r>
          <a:r>
            <a:rPr lang="en-US" sz="2200" kern="1200" dirty="0"/>
            <a:t> </a:t>
          </a:r>
          <a:r>
            <a:rPr lang="en-US" sz="2200" kern="1200" dirty="0" err="1"/>
            <a:t>bir</a:t>
          </a:r>
          <a:r>
            <a:rPr lang="en-US" sz="2200" kern="1200" dirty="0"/>
            <a:t> </a:t>
          </a:r>
          <a:r>
            <a:rPr lang="en-US" sz="2200" kern="1200" dirty="0" err="1"/>
            <a:t>uygunsuzluk</a:t>
          </a:r>
          <a:r>
            <a:rPr lang="en-US" sz="2200" kern="1200" dirty="0"/>
            <a:t> </a:t>
          </a:r>
          <a:r>
            <a:rPr lang="en-US" sz="2200" kern="1200" dirty="0" err="1"/>
            <a:t>tespit</a:t>
          </a:r>
          <a:r>
            <a:rPr lang="en-US" sz="2200" kern="1200" dirty="0"/>
            <a:t> </a:t>
          </a:r>
          <a:r>
            <a:rPr lang="en-US" sz="2200" kern="1200" dirty="0" err="1"/>
            <a:t>edildi</a:t>
          </a:r>
          <a:r>
            <a:rPr lang="en-US" sz="2200" kern="1200" dirty="0"/>
            <a:t> mi? (</a:t>
          </a:r>
          <a:r>
            <a:rPr lang="en-US" sz="2200" kern="1200" dirty="0" err="1"/>
            <a:t>Ürün</a:t>
          </a:r>
          <a:r>
            <a:rPr lang="en-US" sz="2200" kern="1200" dirty="0"/>
            <a:t> </a:t>
          </a:r>
          <a:r>
            <a:rPr lang="en-US" sz="2200" kern="1200" dirty="0" err="1"/>
            <a:t>veya</a:t>
          </a:r>
          <a:r>
            <a:rPr lang="en-US" sz="2200" kern="1200" dirty="0"/>
            <a:t> </a:t>
          </a:r>
          <a:r>
            <a:rPr lang="en-US" sz="2200" kern="1200" dirty="0" err="1"/>
            <a:t>tedarikçi</a:t>
          </a:r>
          <a:r>
            <a:rPr lang="en-US" sz="2200" kern="1200" dirty="0"/>
            <a:t>)</a:t>
          </a:r>
        </a:p>
      </dsp:txBody>
      <dsp:txXfrm>
        <a:off x="2568904" y="1688069"/>
        <a:ext cx="2410526" cy="1446315"/>
      </dsp:txXfrm>
    </dsp:sp>
    <dsp:sp modelId="{45D97834-DF02-4433-A2DC-F37DE8CA6027}">
      <dsp:nvSpPr>
        <dsp:cNvPr id="0" name=""/>
        <dsp:cNvSpPr/>
      </dsp:nvSpPr>
      <dsp:spPr>
        <a:xfrm>
          <a:off x="5220483" y="1688069"/>
          <a:ext cx="2410526" cy="1446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Periyodik</a:t>
          </a:r>
          <a:r>
            <a:rPr lang="en-US" sz="2200" kern="1200" dirty="0"/>
            <a:t> </a:t>
          </a:r>
          <a:r>
            <a:rPr lang="en-US" sz="2200" kern="1200" dirty="0" err="1"/>
            <a:t>değerlendirme</a:t>
          </a:r>
          <a:r>
            <a:rPr lang="en-US" sz="2200" kern="1200" dirty="0"/>
            <a:t> </a:t>
          </a:r>
          <a:r>
            <a:rPr lang="en-US" sz="2200" kern="1200" dirty="0" err="1"/>
            <a:t>planlandı</a:t>
          </a:r>
          <a:r>
            <a:rPr lang="en-US" sz="2200" kern="1200" dirty="0"/>
            <a:t> </a:t>
          </a:r>
          <a:r>
            <a:rPr lang="en-US" sz="2200" kern="1200" dirty="0" err="1"/>
            <a:t>mı</a:t>
          </a:r>
          <a:r>
            <a:rPr lang="en-US" sz="2200" kern="1200" dirty="0"/>
            <a:t>?</a:t>
          </a:r>
        </a:p>
      </dsp:txBody>
      <dsp:txXfrm>
        <a:off x="5220483" y="1688069"/>
        <a:ext cx="2410526" cy="14463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5546C-9B2D-428B-A0F3-9CB66AA40711}">
      <dsp:nvSpPr>
        <dsp:cNvPr id="0" name=""/>
        <dsp:cNvSpPr/>
      </dsp:nvSpPr>
      <dsp:spPr>
        <a:xfrm>
          <a:off x="0" y="110232"/>
          <a:ext cx="10515600" cy="631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9FF9513-4C47-4A10-9C37-CAB929EFD965}">
      <dsp:nvSpPr>
        <dsp:cNvPr id="0" name=""/>
        <dsp:cNvSpPr/>
      </dsp:nvSpPr>
      <dsp:spPr>
        <a:xfrm>
          <a:off x="190976" y="252281"/>
          <a:ext cx="347230" cy="347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9502753-B29D-45E5-B967-6A18697FD102}">
      <dsp:nvSpPr>
        <dsp:cNvPr id="0" name=""/>
        <dsp:cNvSpPr/>
      </dsp:nvSpPr>
      <dsp:spPr>
        <a:xfrm>
          <a:off x="729184" y="110232"/>
          <a:ext cx="9786415" cy="63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16" tIns="66816" rIns="66816" bIns="66816" numCol="1" spcCol="1270" anchor="ctr" anchorCtr="0">
          <a:noAutofit/>
        </a:bodyPr>
        <a:lstStyle/>
        <a:p>
          <a:pPr marL="0" lvl="0" indent="0" algn="l" defTabSz="1022350">
            <a:lnSpc>
              <a:spcPct val="100000"/>
            </a:lnSpc>
            <a:spcBef>
              <a:spcPct val="0"/>
            </a:spcBef>
            <a:spcAft>
              <a:spcPct val="35000"/>
            </a:spcAft>
            <a:buNone/>
          </a:pPr>
          <a:r>
            <a:rPr lang="en-US" sz="2300" kern="1200" dirty="0"/>
            <a:t>5.Düzeltici </a:t>
          </a:r>
          <a:r>
            <a:rPr lang="en-US" sz="2300" kern="1200" dirty="0" err="1"/>
            <a:t>Faaliyet</a:t>
          </a:r>
          <a:r>
            <a:rPr lang="en-US" sz="2300" kern="1200" dirty="0"/>
            <a:t> ve </a:t>
          </a:r>
          <a:r>
            <a:rPr lang="en-US" sz="2300" kern="1200" dirty="0" err="1"/>
            <a:t>Önleyici</a:t>
          </a:r>
          <a:r>
            <a:rPr lang="en-US" sz="2300" kern="1200" dirty="0"/>
            <a:t> </a:t>
          </a:r>
          <a:r>
            <a:rPr lang="en-US" sz="2300" kern="1200" dirty="0" err="1"/>
            <a:t>Faaliyet</a:t>
          </a:r>
          <a:r>
            <a:rPr lang="en-US" sz="2300" kern="1200" dirty="0"/>
            <a:t> </a:t>
          </a:r>
          <a:r>
            <a:rPr lang="en-US" sz="2300" kern="1200" dirty="0" err="1"/>
            <a:t>dahil</a:t>
          </a:r>
          <a:r>
            <a:rPr lang="en-US" sz="2300" kern="1200" dirty="0"/>
            <a:t> </a:t>
          </a:r>
          <a:r>
            <a:rPr lang="en-US" sz="2300" kern="1200" dirty="0" err="1"/>
            <a:t>geri</a:t>
          </a:r>
          <a:r>
            <a:rPr lang="en-US" sz="2300" kern="1200" dirty="0"/>
            <a:t> </a:t>
          </a:r>
          <a:r>
            <a:rPr lang="en-US" sz="2300" kern="1200" dirty="0" err="1"/>
            <a:t>bildirim</a:t>
          </a:r>
          <a:r>
            <a:rPr lang="en-US" sz="2300" kern="1200" dirty="0"/>
            <a:t> ve </a:t>
          </a:r>
          <a:r>
            <a:rPr lang="en-US" sz="2300" kern="1200" dirty="0" err="1"/>
            <a:t>Tedarikçi</a:t>
          </a:r>
          <a:r>
            <a:rPr lang="en-US" sz="2300" kern="1200" dirty="0"/>
            <a:t> </a:t>
          </a:r>
          <a:r>
            <a:rPr lang="en-US" sz="2300" kern="1200" dirty="0" err="1"/>
            <a:t>ile</a:t>
          </a:r>
          <a:r>
            <a:rPr lang="en-US" sz="2300" kern="1200" dirty="0"/>
            <a:t> </a:t>
          </a:r>
          <a:r>
            <a:rPr lang="en-US" sz="2300" kern="1200" dirty="0" err="1"/>
            <a:t>iletişim</a:t>
          </a:r>
          <a:endParaRPr lang="en-US" sz="2300" kern="1200" dirty="0"/>
        </a:p>
      </dsp:txBody>
      <dsp:txXfrm>
        <a:off x="729184" y="110232"/>
        <a:ext cx="9786415" cy="631328"/>
      </dsp:txXfrm>
    </dsp:sp>
    <dsp:sp modelId="{84E01FF7-99ED-4FCF-BE8F-28E9A833510F}">
      <dsp:nvSpPr>
        <dsp:cNvPr id="0" name=""/>
        <dsp:cNvSpPr/>
      </dsp:nvSpPr>
      <dsp:spPr>
        <a:xfrm>
          <a:off x="0" y="861814"/>
          <a:ext cx="10515600" cy="631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D07AD36-0E86-4A92-BDF4-6FDA26674858}">
      <dsp:nvSpPr>
        <dsp:cNvPr id="0" name=""/>
        <dsp:cNvSpPr/>
      </dsp:nvSpPr>
      <dsp:spPr>
        <a:xfrm>
          <a:off x="190976" y="1003863"/>
          <a:ext cx="347230" cy="347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39F1401-9B17-42C3-B8C5-CFE385C778FC}">
      <dsp:nvSpPr>
        <dsp:cNvPr id="0" name=""/>
        <dsp:cNvSpPr/>
      </dsp:nvSpPr>
      <dsp:spPr>
        <a:xfrm>
          <a:off x="729184" y="861814"/>
          <a:ext cx="9786415" cy="63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16" tIns="66816" rIns="66816" bIns="66816" numCol="1" spcCol="1270" anchor="ctr" anchorCtr="0">
          <a:noAutofit/>
        </a:bodyPr>
        <a:lstStyle/>
        <a:p>
          <a:pPr marL="0" lvl="0" indent="0" algn="l" defTabSz="711200">
            <a:lnSpc>
              <a:spcPct val="100000"/>
            </a:lnSpc>
            <a:spcBef>
              <a:spcPct val="0"/>
            </a:spcBef>
            <a:spcAft>
              <a:spcPct val="35000"/>
            </a:spcAft>
            <a:buNone/>
          </a:pPr>
          <a:r>
            <a:rPr lang="en-US" sz="1600" kern="1200" dirty="0" err="1"/>
            <a:t>Uygunsuzluk</a:t>
          </a:r>
          <a:r>
            <a:rPr lang="en-US" sz="1600" kern="1200" dirty="0"/>
            <a:t> </a:t>
          </a:r>
          <a:r>
            <a:rPr lang="en-US" sz="1600" kern="1200" dirty="0" err="1"/>
            <a:t>olması</a:t>
          </a:r>
          <a:r>
            <a:rPr lang="en-US" sz="1600" kern="1200" dirty="0"/>
            <a:t> </a:t>
          </a:r>
          <a:r>
            <a:rPr lang="en-US" sz="1600" kern="1200" dirty="0" err="1"/>
            <a:t>durumunda</a:t>
          </a:r>
          <a:r>
            <a:rPr lang="en-US" sz="1600" kern="1200" dirty="0"/>
            <a:t> </a:t>
          </a:r>
          <a:r>
            <a:rPr lang="en-US" sz="1600" kern="1200" dirty="0" err="1"/>
            <a:t>aksiyonların</a:t>
          </a:r>
          <a:r>
            <a:rPr lang="en-US" sz="1600" kern="1200" dirty="0"/>
            <a:t> </a:t>
          </a:r>
          <a:r>
            <a:rPr lang="en-US" sz="1600" kern="1200" dirty="0" err="1"/>
            <a:t>çözüme</a:t>
          </a:r>
          <a:r>
            <a:rPr lang="en-US" sz="1600" kern="1200" dirty="0"/>
            <a:t> </a:t>
          </a:r>
          <a:r>
            <a:rPr lang="en-US" sz="1600" kern="1200" dirty="0" err="1"/>
            <a:t>ulaştırıldığının</a:t>
          </a:r>
          <a:r>
            <a:rPr lang="en-US" sz="1600" kern="1200" dirty="0"/>
            <a:t> </a:t>
          </a:r>
          <a:r>
            <a:rPr lang="en-US" sz="1600" kern="1200" dirty="0" err="1"/>
            <a:t>geri</a:t>
          </a:r>
          <a:r>
            <a:rPr lang="en-US" sz="1600" kern="1200" dirty="0"/>
            <a:t> </a:t>
          </a:r>
          <a:r>
            <a:rPr lang="en-US" sz="1600" kern="1200" dirty="0" err="1"/>
            <a:t>bildiriminin</a:t>
          </a:r>
          <a:r>
            <a:rPr lang="en-US" sz="1600" kern="1200" dirty="0"/>
            <a:t> ve </a:t>
          </a:r>
          <a:r>
            <a:rPr lang="en-US" sz="1600" kern="1200" dirty="0" err="1"/>
            <a:t>yeniden</a:t>
          </a:r>
          <a:r>
            <a:rPr lang="en-US" sz="1600" kern="1200" dirty="0"/>
            <a:t> </a:t>
          </a:r>
          <a:r>
            <a:rPr lang="en-US" sz="1600" kern="1200" dirty="0" err="1"/>
            <a:t>değerlendirme</a:t>
          </a:r>
          <a:r>
            <a:rPr lang="en-US" sz="1600" kern="1200" dirty="0"/>
            <a:t> </a:t>
          </a:r>
          <a:r>
            <a:rPr lang="en-US" sz="1600" kern="1200" dirty="0" err="1"/>
            <a:t>sürecinin</a:t>
          </a:r>
          <a:r>
            <a:rPr lang="en-US" sz="1600" kern="1200" dirty="0"/>
            <a:t> </a:t>
          </a:r>
          <a:r>
            <a:rPr lang="en-US" sz="1600" kern="1200" dirty="0" err="1"/>
            <a:t>kaydı</a:t>
          </a:r>
          <a:r>
            <a:rPr lang="en-US" sz="1600" kern="1200" dirty="0"/>
            <a:t>.</a:t>
          </a:r>
          <a:endParaRPr lang="en-US" sz="1400" kern="1200" dirty="0"/>
        </a:p>
      </dsp:txBody>
      <dsp:txXfrm>
        <a:off x="729184" y="861814"/>
        <a:ext cx="9786415" cy="6313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19C82-C29D-4BBA-9A87-2CD4F91D7541}">
      <dsp:nvSpPr>
        <dsp:cNvPr id="0" name=""/>
        <dsp:cNvSpPr/>
      </dsp:nvSpPr>
      <dsp:spPr>
        <a:xfrm>
          <a:off x="0" y="611301"/>
          <a:ext cx="3187473" cy="1912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Sorunun</a:t>
          </a:r>
          <a:r>
            <a:rPr lang="en-US" sz="3000" kern="1200" dirty="0"/>
            <a:t> </a:t>
          </a:r>
          <a:r>
            <a:rPr lang="en-US" sz="3000" kern="1200" dirty="0" err="1"/>
            <a:t>çözüme</a:t>
          </a:r>
          <a:r>
            <a:rPr lang="en-US" sz="3000" kern="1200" dirty="0"/>
            <a:t> </a:t>
          </a:r>
          <a:r>
            <a:rPr lang="en-US" sz="3000" kern="1200" dirty="0" err="1"/>
            <a:t>ulaştığı</a:t>
          </a:r>
          <a:r>
            <a:rPr lang="en-US" sz="3000" kern="1200" dirty="0"/>
            <a:t> </a:t>
          </a:r>
          <a:r>
            <a:rPr lang="en-US" sz="3000" kern="1200" dirty="0" err="1"/>
            <a:t>gösterilebilir</a:t>
          </a:r>
          <a:r>
            <a:rPr lang="en-US" sz="3000" kern="1200" dirty="0"/>
            <a:t> mi?</a:t>
          </a:r>
        </a:p>
      </dsp:txBody>
      <dsp:txXfrm>
        <a:off x="0" y="611301"/>
        <a:ext cx="3187473" cy="1912483"/>
      </dsp:txXfrm>
    </dsp:sp>
    <dsp:sp modelId="{E2BABD4B-CB5A-4D15-9656-58290C5E393F}">
      <dsp:nvSpPr>
        <dsp:cNvPr id="0" name=""/>
        <dsp:cNvSpPr/>
      </dsp:nvSpPr>
      <dsp:spPr>
        <a:xfrm>
          <a:off x="3506220" y="611301"/>
          <a:ext cx="3187473" cy="1912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Önleyici</a:t>
          </a:r>
          <a:r>
            <a:rPr lang="en-US" sz="3000" kern="1200" dirty="0"/>
            <a:t> </a:t>
          </a:r>
          <a:r>
            <a:rPr lang="en-US" sz="3000" kern="1200" dirty="0" err="1"/>
            <a:t>ya</a:t>
          </a:r>
          <a:r>
            <a:rPr lang="en-US" sz="3000" kern="1200" dirty="0"/>
            <a:t> da </a:t>
          </a:r>
          <a:r>
            <a:rPr lang="en-US" sz="3000" kern="1200" dirty="0" err="1"/>
            <a:t>Bağlayıcı</a:t>
          </a:r>
          <a:r>
            <a:rPr lang="en-US" sz="3000" kern="1200" dirty="0"/>
            <a:t> </a:t>
          </a:r>
          <a:r>
            <a:rPr lang="en-US" sz="3000" kern="1200" dirty="0" err="1"/>
            <a:t>Faaliyet</a:t>
          </a:r>
          <a:r>
            <a:rPr lang="en-US" sz="3000" kern="1200" dirty="0"/>
            <a:t> </a:t>
          </a:r>
          <a:r>
            <a:rPr lang="en-US" sz="3000" kern="1200" dirty="0" err="1"/>
            <a:t>aksiyonları</a:t>
          </a:r>
          <a:r>
            <a:rPr lang="en-US" sz="3000" kern="1200" dirty="0"/>
            <a:t> </a:t>
          </a:r>
          <a:r>
            <a:rPr lang="en-US" sz="3000" kern="1200" dirty="0" err="1"/>
            <a:t>gerekli</a:t>
          </a:r>
          <a:r>
            <a:rPr lang="en-US" sz="3000" kern="1200" dirty="0"/>
            <a:t> mi?</a:t>
          </a:r>
        </a:p>
      </dsp:txBody>
      <dsp:txXfrm>
        <a:off x="3506220" y="611301"/>
        <a:ext cx="3187473" cy="1912483"/>
      </dsp:txXfrm>
    </dsp:sp>
    <dsp:sp modelId="{99CA7AE1-B35F-4B73-BC02-478D4C4B8F76}">
      <dsp:nvSpPr>
        <dsp:cNvPr id="0" name=""/>
        <dsp:cNvSpPr/>
      </dsp:nvSpPr>
      <dsp:spPr>
        <a:xfrm>
          <a:off x="7012440" y="611301"/>
          <a:ext cx="3187473" cy="1912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effectLst/>
              <a:latin typeface="MetaSerifPro-Light"/>
              <a:ea typeface="Calibri" panose="020F0502020204030204" pitchFamily="34" charset="0"/>
              <a:cs typeface="MetaSerifPro-Light"/>
            </a:rPr>
            <a:t>Yeniden</a:t>
          </a:r>
          <a:r>
            <a:rPr lang="en-US" sz="3000" kern="1200" dirty="0">
              <a:effectLst/>
              <a:latin typeface="MetaSerifPro-Light"/>
              <a:ea typeface="Calibri" panose="020F0502020204030204" pitchFamily="34" charset="0"/>
              <a:cs typeface="MetaSerifPro-Light"/>
            </a:rPr>
            <a:t> </a:t>
          </a:r>
          <a:r>
            <a:rPr lang="en-US" sz="3000" kern="1200" dirty="0" err="1">
              <a:effectLst/>
              <a:latin typeface="MetaSerifPro-Light"/>
              <a:ea typeface="Calibri" panose="020F0502020204030204" pitchFamily="34" charset="0"/>
              <a:cs typeface="MetaSerifPro-Light"/>
            </a:rPr>
            <a:t>değerlendirme</a:t>
          </a:r>
          <a:r>
            <a:rPr lang="en-US" sz="3000" kern="1200" dirty="0">
              <a:effectLst/>
              <a:latin typeface="MetaSerifPro-Light"/>
              <a:ea typeface="Calibri" panose="020F0502020204030204" pitchFamily="34" charset="0"/>
              <a:cs typeface="MetaSerifPro-Light"/>
            </a:rPr>
            <a:t> </a:t>
          </a:r>
          <a:r>
            <a:rPr lang="en-US" sz="3000" kern="1200" dirty="0" err="1">
              <a:effectLst/>
              <a:latin typeface="MetaSerifPro-Light"/>
              <a:ea typeface="Calibri" panose="020F0502020204030204" pitchFamily="34" charset="0"/>
              <a:cs typeface="MetaSerifPro-Light"/>
            </a:rPr>
            <a:t>yapıldı</a:t>
          </a:r>
          <a:r>
            <a:rPr lang="en-US" sz="3000" kern="1200" dirty="0">
              <a:effectLst/>
              <a:latin typeface="MetaSerifPro-Light"/>
              <a:ea typeface="Calibri" panose="020F0502020204030204" pitchFamily="34" charset="0"/>
              <a:cs typeface="MetaSerifPro-Light"/>
            </a:rPr>
            <a:t> </a:t>
          </a:r>
          <a:r>
            <a:rPr lang="en-US" sz="3000" kern="1200" dirty="0" err="1">
              <a:effectLst/>
              <a:latin typeface="MetaSerifPro-Light"/>
              <a:ea typeface="Calibri" panose="020F0502020204030204" pitchFamily="34" charset="0"/>
              <a:cs typeface="MetaSerifPro-Light"/>
            </a:rPr>
            <a:t>mı</a:t>
          </a:r>
          <a:r>
            <a:rPr lang="en-US" sz="3000" kern="1200" dirty="0">
              <a:effectLst/>
              <a:latin typeface="MetaSerifPro-Light"/>
              <a:ea typeface="Calibri" panose="020F0502020204030204" pitchFamily="34" charset="0"/>
              <a:cs typeface="MetaSerifPro-Light"/>
            </a:rPr>
            <a:t>?</a:t>
          </a:r>
          <a:endParaRPr lang="en-US" sz="3000" kern="1200" dirty="0"/>
        </a:p>
      </dsp:txBody>
      <dsp:txXfrm>
        <a:off x="7012440" y="611301"/>
        <a:ext cx="3187473" cy="19124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5546C-9B2D-428B-A0F3-9CB66AA40711}">
      <dsp:nvSpPr>
        <dsp:cNvPr id="0" name=""/>
        <dsp:cNvSpPr/>
      </dsp:nvSpPr>
      <dsp:spPr>
        <a:xfrm>
          <a:off x="0" y="260548"/>
          <a:ext cx="10515600" cy="481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9FF9513-4C47-4A10-9C37-CAB929EFD965}">
      <dsp:nvSpPr>
        <dsp:cNvPr id="0" name=""/>
        <dsp:cNvSpPr/>
      </dsp:nvSpPr>
      <dsp:spPr>
        <a:xfrm>
          <a:off x="145506" y="368776"/>
          <a:ext cx="264556" cy="264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9502753-B29D-45E5-B967-6A18697FD102}">
      <dsp:nvSpPr>
        <dsp:cNvPr id="0" name=""/>
        <dsp:cNvSpPr/>
      </dsp:nvSpPr>
      <dsp:spPr>
        <a:xfrm>
          <a:off x="555569" y="260548"/>
          <a:ext cx="9960030" cy="48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907" tIns="50907" rIns="50907" bIns="50907" numCol="1" spcCol="1270" anchor="ctr" anchorCtr="0">
          <a:noAutofit/>
        </a:bodyPr>
        <a:lstStyle/>
        <a:p>
          <a:pPr marL="0" lvl="0" indent="0" algn="l" defTabSz="933450">
            <a:lnSpc>
              <a:spcPct val="100000"/>
            </a:lnSpc>
            <a:spcBef>
              <a:spcPct val="0"/>
            </a:spcBef>
            <a:spcAft>
              <a:spcPct val="35000"/>
            </a:spcAft>
            <a:buNone/>
          </a:pPr>
          <a:r>
            <a:rPr lang="en-US" sz="2100" kern="1200" dirty="0"/>
            <a:t>6.Yeniden </a:t>
          </a:r>
          <a:r>
            <a:rPr lang="en-US" sz="2100" kern="1200" dirty="0" err="1"/>
            <a:t>değerlendirme</a:t>
          </a:r>
          <a:r>
            <a:rPr lang="en-US" sz="2100" kern="1200" dirty="0"/>
            <a:t>. [</a:t>
          </a:r>
          <a:r>
            <a:rPr lang="en-US" sz="2100" kern="1200" dirty="0" err="1"/>
            <a:t>Periyodik</a:t>
          </a:r>
          <a:r>
            <a:rPr lang="en-US" sz="2100" kern="1200" dirty="0"/>
            <a:t> </a:t>
          </a:r>
          <a:r>
            <a:rPr lang="en-US" sz="2100" kern="1200" dirty="0" err="1"/>
            <a:t>Yeniden</a:t>
          </a:r>
          <a:r>
            <a:rPr lang="en-US" sz="2100" kern="1200" dirty="0"/>
            <a:t> </a:t>
          </a:r>
          <a:r>
            <a:rPr lang="en-US" sz="2100" kern="1200" dirty="0" err="1"/>
            <a:t>Değerlendirme</a:t>
          </a:r>
          <a:r>
            <a:rPr lang="en-US" sz="2100" kern="1200" dirty="0"/>
            <a:t> ve </a:t>
          </a:r>
          <a:r>
            <a:rPr lang="en-US" sz="2100" kern="1200" dirty="0" err="1"/>
            <a:t>Yeniden</a:t>
          </a:r>
          <a:r>
            <a:rPr lang="en-US" sz="2100" kern="1200" dirty="0"/>
            <a:t> </a:t>
          </a:r>
          <a:r>
            <a:rPr lang="en-US" sz="2100" kern="1200" dirty="0" err="1"/>
            <a:t>Değerlendirme</a:t>
          </a:r>
          <a:r>
            <a:rPr lang="en-US" sz="2100" kern="1200" dirty="0"/>
            <a:t>]</a:t>
          </a:r>
        </a:p>
      </dsp:txBody>
      <dsp:txXfrm>
        <a:off x="555569" y="260548"/>
        <a:ext cx="9960030" cy="481012"/>
      </dsp:txXfrm>
    </dsp:sp>
    <dsp:sp modelId="{84E01FF7-99ED-4FCF-BE8F-28E9A833510F}">
      <dsp:nvSpPr>
        <dsp:cNvPr id="0" name=""/>
        <dsp:cNvSpPr/>
      </dsp:nvSpPr>
      <dsp:spPr>
        <a:xfrm>
          <a:off x="0" y="861814"/>
          <a:ext cx="10515600" cy="481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D07AD36-0E86-4A92-BDF4-6FDA26674858}">
      <dsp:nvSpPr>
        <dsp:cNvPr id="0" name=""/>
        <dsp:cNvSpPr/>
      </dsp:nvSpPr>
      <dsp:spPr>
        <a:xfrm>
          <a:off x="145506" y="970041"/>
          <a:ext cx="264556" cy="264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39F1401-9B17-42C3-B8C5-CFE385C778FC}">
      <dsp:nvSpPr>
        <dsp:cNvPr id="0" name=""/>
        <dsp:cNvSpPr/>
      </dsp:nvSpPr>
      <dsp:spPr>
        <a:xfrm>
          <a:off x="555569" y="861814"/>
          <a:ext cx="9960030" cy="48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907" tIns="50907" rIns="50907" bIns="50907" numCol="1" spcCol="1270" anchor="ctr" anchorCtr="0">
          <a:noAutofit/>
        </a:bodyPr>
        <a:lstStyle/>
        <a:p>
          <a:pPr marL="0" lvl="0" indent="0" algn="l" defTabSz="711200">
            <a:lnSpc>
              <a:spcPct val="100000"/>
            </a:lnSpc>
            <a:spcBef>
              <a:spcPct val="0"/>
            </a:spcBef>
            <a:spcAft>
              <a:spcPct val="35000"/>
            </a:spcAft>
            <a:buNone/>
          </a:pPr>
          <a:r>
            <a:rPr lang="en-US" sz="1600" kern="1200" dirty="0" err="1"/>
            <a:t>Yeniden</a:t>
          </a:r>
          <a:r>
            <a:rPr lang="en-US" sz="1600" kern="1200" dirty="0"/>
            <a:t> </a:t>
          </a:r>
          <a:r>
            <a:rPr lang="en-US" sz="1600" kern="1200" dirty="0" err="1"/>
            <a:t>değerlendirme</a:t>
          </a:r>
          <a:r>
            <a:rPr lang="en-US" sz="1600" kern="1200" dirty="0"/>
            <a:t> </a:t>
          </a:r>
          <a:r>
            <a:rPr lang="en-US" sz="1600" kern="1200" dirty="0" err="1"/>
            <a:t>sıklığı</a:t>
          </a:r>
          <a:r>
            <a:rPr lang="en-US" sz="1600" kern="1200" dirty="0"/>
            <a:t> </a:t>
          </a:r>
          <a:r>
            <a:rPr lang="en-US" sz="1600" kern="1200" dirty="0" err="1"/>
            <a:t>belirtilmeli</a:t>
          </a:r>
          <a:r>
            <a:rPr lang="en-US" sz="1600" kern="1200" dirty="0"/>
            <a:t>. </a:t>
          </a:r>
          <a:r>
            <a:rPr lang="en-US" sz="1600" kern="1200" dirty="0" err="1"/>
            <a:t>Uygunsuzluk</a:t>
          </a:r>
          <a:r>
            <a:rPr lang="en-US" sz="1600" kern="1200" dirty="0"/>
            <a:t> </a:t>
          </a:r>
          <a:r>
            <a:rPr lang="en-US" sz="1600" kern="1200" dirty="0" err="1"/>
            <a:t>durumunda</a:t>
          </a:r>
          <a:r>
            <a:rPr lang="en-US" sz="1600" kern="1200" dirty="0"/>
            <a:t> </a:t>
          </a:r>
          <a:r>
            <a:rPr lang="en-US" sz="1600" kern="1200" dirty="0" err="1"/>
            <a:t>yapılacaklar</a:t>
          </a:r>
          <a:r>
            <a:rPr lang="en-US" sz="1600" kern="1200" dirty="0"/>
            <a:t> </a:t>
          </a:r>
          <a:r>
            <a:rPr lang="en-US" sz="1600" kern="1200" dirty="0" err="1"/>
            <a:t>listelenmelidir</a:t>
          </a:r>
          <a:r>
            <a:rPr lang="en-US" sz="1600" kern="1200" dirty="0"/>
            <a:t>.</a:t>
          </a:r>
          <a:endParaRPr lang="en-US" sz="1400" kern="1200" dirty="0"/>
        </a:p>
      </dsp:txBody>
      <dsp:txXfrm>
        <a:off x="555569" y="861814"/>
        <a:ext cx="9960030" cy="4810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4DB31-C9E2-4290-8B54-10DA8B26EE52}">
      <dsp:nvSpPr>
        <dsp:cNvPr id="0" name=""/>
        <dsp:cNvSpPr/>
      </dsp:nvSpPr>
      <dsp:spPr>
        <a:xfrm>
          <a:off x="1330880" y="138"/>
          <a:ext cx="2454324" cy="1472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Kurulum</a:t>
          </a:r>
          <a:r>
            <a:rPr lang="en-US" sz="1400" b="1" kern="1200" dirty="0"/>
            <a:t> </a:t>
          </a:r>
          <a:r>
            <a:rPr lang="en-US" sz="1400" b="1" kern="1200" dirty="0" err="1"/>
            <a:t>sorumluğunu</a:t>
          </a:r>
          <a:r>
            <a:rPr lang="en-US" sz="1400" b="1" kern="1200" dirty="0"/>
            <a:t> </a:t>
          </a:r>
          <a:r>
            <a:rPr lang="en-US" sz="1400" b="1" kern="1200" dirty="0" err="1"/>
            <a:t>kimin</a:t>
          </a:r>
          <a:r>
            <a:rPr lang="en-US" sz="1400" b="1" kern="1200" dirty="0"/>
            <a:t> </a:t>
          </a:r>
          <a:r>
            <a:rPr lang="en-US" sz="1400" b="1" kern="1200" dirty="0" err="1"/>
            <a:t>yüklendiğinin</a:t>
          </a:r>
          <a:r>
            <a:rPr lang="en-US" sz="1400" b="1" kern="1200" dirty="0"/>
            <a:t> </a:t>
          </a:r>
          <a:r>
            <a:rPr lang="en-US" sz="1400" b="1" kern="1200" dirty="0" err="1"/>
            <a:t>belirlenmesi</a:t>
          </a:r>
          <a:r>
            <a:rPr lang="en-US" sz="1400" b="1" kern="1200" dirty="0"/>
            <a:t> (</a:t>
          </a:r>
          <a:r>
            <a:rPr lang="en-US" sz="1400" b="1" kern="1200" dirty="0" err="1"/>
            <a:t>kuruluşunuz</a:t>
          </a:r>
          <a:r>
            <a:rPr lang="en-US" sz="1400" b="1" kern="1200" dirty="0"/>
            <a:t> </a:t>
          </a:r>
          <a:r>
            <a:rPr lang="en-US" sz="1400" b="1" kern="1200" dirty="0" err="1"/>
            <a:t>içinde</a:t>
          </a:r>
          <a:r>
            <a:rPr lang="en-US" sz="1400" b="1" kern="1200" dirty="0"/>
            <a:t>, </a:t>
          </a:r>
          <a:r>
            <a:rPr lang="en-US" sz="1400" b="1" kern="1200" dirty="0" err="1"/>
            <a:t>tedarikçiler</a:t>
          </a:r>
          <a:r>
            <a:rPr lang="en-US" sz="1400" b="1" kern="1200" dirty="0"/>
            <a:t> </a:t>
          </a:r>
          <a:r>
            <a:rPr lang="en-US" sz="1400" b="1" kern="1200" dirty="0" err="1"/>
            <a:t>tarafından</a:t>
          </a:r>
          <a:r>
            <a:rPr lang="en-US" sz="1400" b="1" kern="1200" dirty="0"/>
            <a:t>, </a:t>
          </a:r>
          <a:r>
            <a:rPr lang="en-US" sz="1400" b="1" kern="1200" dirty="0" err="1"/>
            <a:t>dağıtıcılarınız</a:t>
          </a:r>
          <a:r>
            <a:rPr lang="en-US" sz="1400" b="1" kern="1200" dirty="0"/>
            <a:t> </a:t>
          </a:r>
          <a:r>
            <a:rPr lang="en-US" sz="1400" b="1" kern="1200" dirty="0" err="1"/>
            <a:t>tarafından</a:t>
          </a:r>
          <a:r>
            <a:rPr lang="en-US" sz="1400" b="1" kern="1200" dirty="0"/>
            <a:t>, </a:t>
          </a:r>
          <a:r>
            <a:rPr lang="en-US" sz="1400" b="1" kern="1200" dirty="0" err="1"/>
            <a:t>kullanıcı</a:t>
          </a:r>
          <a:r>
            <a:rPr lang="en-US" sz="1400" b="1" kern="1200" dirty="0"/>
            <a:t> </a:t>
          </a:r>
          <a:r>
            <a:rPr lang="en-US" sz="1400" b="1" kern="1200" dirty="0" err="1"/>
            <a:t>tarafından</a:t>
          </a:r>
          <a:r>
            <a:rPr lang="en-US" sz="1400" b="1" kern="1200" dirty="0"/>
            <a:t>)</a:t>
          </a:r>
        </a:p>
      </dsp:txBody>
      <dsp:txXfrm>
        <a:off x="1330880" y="138"/>
        <a:ext cx="2454324" cy="1472594"/>
      </dsp:txXfrm>
    </dsp:sp>
    <dsp:sp modelId="{1C9A5D22-4B79-40D6-B033-8DB76FE10F01}">
      <dsp:nvSpPr>
        <dsp:cNvPr id="0" name=""/>
        <dsp:cNvSpPr/>
      </dsp:nvSpPr>
      <dsp:spPr>
        <a:xfrm>
          <a:off x="4030637" y="138"/>
          <a:ext cx="2454324" cy="1472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Kurulum</a:t>
          </a:r>
          <a:r>
            <a:rPr lang="en-US" sz="1400" b="1" kern="1200" dirty="0"/>
            <a:t> </a:t>
          </a:r>
          <a:r>
            <a:rPr lang="en-US" sz="1400" b="1" kern="1200" dirty="0" err="1"/>
            <a:t>aktivitelerinin</a:t>
          </a:r>
          <a:r>
            <a:rPr lang="en-US" sz="1400" b="1" kern="1200" dirty="0"/>
            <a:t> </a:t>
          </a:r>
          <a:r>
            <a:rPr lang="en-US" sz="1400" b="1" kern="1200" dirty="0" err="1"/>
            <a:t>planlanması</a:t>
          </a:r>
          <a:r>
            <a:rPr lang="en-US" sz="1400" b="1" kern="1200" dirty="0"/>
            <a:t> </a:t>
          </a:r>
          <a:r>
            <a:rPr lang="en-US" sz="1400" b="1" kern="1200" dirty="0" err="1"/>
            <a:t>veya</a:t>
          </a:r>
          <a:r>
            <a:rPr lang="en-US" sz="1400" b="1" kern="1200" dirty="0"/>
            <a:t> </a:t>
          </a:r>
          <a:r>
            <a:rPr lang="en-US" sz="1400" b="1" kern="1200" dirty="0" err="1"/>
            <a:t>kimin</a:t>
          </a:r>
          <a:r>
            <a:rPr lang="en-US" sz="1400" b="1" kern="1200" dirty="0"/>
            <a:t> </a:t>
          </a:r>
          <a:r>
            <a:rPr lang="en-US" sz="1400" b="1" kern="1200" dirty="0" err="1"/>
            <a:t>planlayacağının</a:t>
          </a:r>
          <a:r>
            <a:rPr lang="en-US" sz="1400" b="1" kern="1200" dirty="0"/>
            <a:t> </a:t>
          </a:r>
          <a:r>
            <a:rPr lang="en-US" sz="1400" b="1" kern="1200" dirty="0" err="1"/>
            <a:t>paylaşılması</a:t>
          </a:r>
          <a:endParaRPr lang="en-US" sz="1400" b="1" kern="1200" dirty="0"/>
        </a:p>
      </dsp:txBody>
      <dsp:txXfrm>
        <a:off x="4030637" y="138"/>
        <a:ext cx="2454324" cy="1472594"/>
      </dsp:txXfrm>
    </dsp:sp>
    <dsp:sp modelId="{7F116B0D-48B1-4801-935C-8ABAA6E64AE2}">
      <dsp:nvSpPr>
        <dsp:cNvPr id="0" name=""/>
        <dsp:cNvSpPr/>
      </dsp:nvSpPr>
      <dsp:spPr>
        <a:xfrm>
          <a:off x="6730394" y="138"/>
          <a:ext cx="2454324" cy="1472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Kullanılacak</a:t>
          </a:r>
          <a:r>
            <a:rPr lang="en-US" sz="1400" b="1" kern="1200" dirty="0"/>
            <a:t> </a:t>
          </a:r>
          <a:r>
            <a:rPr lang="en-US" sz="1400" b="1" kern="1200" dirty="0" err="1"/>
            <a:t>ekipmanlar</a:t>
          </a:r>
          <a:r>
            <a:rPr lang="en-US" sz="1400" b="1" kern="1200" dirty="0"/>
            <a:t> </a:t>
          </a:r>
          <a:r>
            <a:rPr lang="en-US" sz="1400" b="1" kern="1200" dirty="0" err="1"/>
            <a:t>listesi</a:t>
          </a:r>
          <a:r>
            <a:rPr lang="en-US" sz="1400" b="1" kern="1200" dirty="0"/>
            <a:t>, </a:t>
          </a:r>
          <a:r>
            <a:rPr lang="en-US" sz="1400" b="1" kern="1200" dirty="0" err="1"/>
            <a:t>özel</a:t>
          </a:r>
          <a:r>
            <a:rPr lang="en-US" sz="1400" b="1" kern="1200" dirty="0"/>
            <a:t> </a:t>
          </a:r>
          <a:r>
            <a:rPr lang="en-US" sz="1400" b="1" kern="1200" dirty="0" err="1"/>
            <a:t>bir</a:t>
          </a:r>
          <a:r>
            <a:rPr lang="en-US" sz="1400" b="1" kern="1200" dirty="0"/>
            <a:t> </a:t>
          </a:r>
          <a:r>
            <a:rPr lang="en-US" sz="1400" b="1" kern="1200" dirty="0" err="1"/>
            <a:t>ekipman</a:t>
          </a:r>
          <a:r>
            <a:rPr lang="en-US" sz="1400" b="1" kern="1200" dirty="0"/>
            <a:t>/</a:t>
          </a:r>
          <a:r>
            <a:rPr lang="en-US" sz="1400" b="1" kern="1200" dirty="0" err="1"/>
            <a:t>gereç</a:t>
          </a:r>
          <a:r>
            <a:rPr lang="en-US" sz="1400" b="1" kern="1200" dirty="0"/>
            <a:t> </a:t>
          </a:r>
          <a:r>
            <a:rPr lang="en-US" sz="1400" b="1" kern="1200" dirty="0" err="1"/>
            <a:t>varsa</a:t>
          </a:r>
          <a:r>
            <a:rPr lang="en-US" sz="1400" b="1" kern="1200" dirty="0"/>
            <a:t> </a:t>
          </a:r>
          <a:r>
            <a:rPr lang="en-US" sz="1400" b="1" kern="1200" dirty="0" err="1"/>
            <a:t>geçerli</a:t>
          </a:r>
          <a:r>
            <a:rPr lang="en-US" sz="1400" b="1" kern="1200" dirty="0"/>
            <a:t> </a:t>
          </a:r>
          <a:r>
            <a:rPr lang="en-US" sz="1400" b="1" kern="1200" dirty="0" err="1"/>
            <a:t>kılınması</a:t>
          </a:r>
          <a:endParaRPr lang="en-US" sz="1400" b="1" kern="1200" dirty="0"/>
        </a:p>
      </dsp:txBody>
      <dsp:txXfrm>
        <a:off x="6730394" y="138"/>
        <a:ext cx="2454324" cy="1472594"/>
      </dsp:txXfrm>
    </dsp:sp>
    <dsp:sp modelId="{CD4C65F6-9F35-48BF-9014-F115B390A751}">
      <dsp:nvSpPr>
        <dsp:cNvPr id="0" name=""/>
        <dsp:cNvSpPr/>
      </dsp:nvSpPr>
      <dsp:spPr>
        <a:xfrm>
          <a:off x="1330880" y="1718165"/>
          <a:ext cx="2454324" cy="1472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Ölçüm</a:t>
          </a:r>
          <a:r>
            <a:rPr lang="en-US" sz="1400" b="1" kern="1200" dirty="0"/>
            <a:t> ve test </a:t>
          </a:r>
          <a:r>
            <a:rPr lang="en-US" sz="1400" b="1" kern="1200" dirty="0" err="1"/>
            <a:t>ekipmanının</a:t>
          </a:r>
          <a:r>
            <a:rPr lang="en-US" sz="1400" b="1" kern="1200" dirty="0"/>
            <a:t> </a:t>
          </a:r>
          <a:r>
            <a:rPr lang="en-US" sz="1400" b="1" kern="1200" dirty="0" err="1"/>
            <a:t>kontrolü</a:t>
          </a:r>
          <a:endParaRPr lang="en-US" sz="1400" b="1" kern="1200" dirty="0"/>
        </a:p>
      </dsp:txBody>
      <dsp:txXfrm>
        <a:off x="1330880" y="1718165"/>
        <a:ext cx="2454324" cy="1472594"/>
      </dsp:txXfrm>
    </dsp:sp>
    <dsp:sp modelId="{EDD78469-A563-41D5-8FFA-B2815C455424}">
      <dsp:nvSpPr>
        <dsp:cNvPr id="0" name=""/>
        <dsp:cNvSpPr/>
      </dsp:nvSpPr>
      <dsp:spPr>
        <a:xfrm>
          <a:off x="4030637" y="1718165"/>
          <a:ext cx="2454324" cy="1472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Gerekli</a:t>
          </a:r>
          <a:r>
            <a:rPr lang="en-US" sz="1400" b="1" kern="1200" dirty="0"/>
            <a:t> </a:t>
          </a:r>
          <a:r>
            <a:rPr lang="en-US" sz="1400" b="1" kern="1200" dirty="0" err="1"/>
            <a:t>dokümanları</a:t>
          </a:r>
          <a:r>
            <a:rPr lang="en-US" sz="1400" b="1" kern="1200" dirty="0"/>
            <a:t> </a:t>
          </a:r>
          <a:r>
            <a:rPr lang="en-US" sz="1400" b="1" kern="1200" dirty="0" err="1"/>
            <a:t>varlığı</a:t>
          </a:r>
          <a:r>
            <a:rPr lang="en-US" sz="1400" b="1" kern="1200" dirty="0"/>
            <a:t> </a:t>
          </a:r>
          <a:r>
            <a:rPr lang="en-US" sz="1400" b="1" kern="1200" dirty="0" err="1"/>
            <a:t>örneğin</a:t>
          </a:r>
          <a:r>
            <a:rPr lang="en-US" sz="1400" b="1" kern="1200" dirty="0"/>
            <a:t> </a:t>
          </a:r>
          <a:r>
            <a:rPr lang="en-US" sz="1400" b="1" kern="1200" dirty="0" err="1"/>
            <a:t>kurulum</a:t>
          </a:r>
          <a:r>
            <a:rPr lang="en-US" sz="1400" b="1" kern="1200" dirty="0"/>
            <a:t> </a:t>
          </a:r>
          <a:r>
            <a:rPr lang="en-US" sz="1400" b="1" kern="1200" dirty="0" err="1"/>
            <a:t>talimatları</a:t>
          </a:r>
          <a:r>
            <a:rPr lang="en-US" sz="1400" b="1" kern="1200" dirty="0"/>
            <a:t>, </a:t>
          </a:r>
          <a:r>
            <a:rPr lang="en-US" sz="1400" b="1" kern="1200" dirty="0" err="1"/>
            <a:t>parça</a:t>
          </a:r>
          <a:r>
            <a:rPr lang="en-US" sz="1400" b="1" kern="1200" dirty="0"/>
            <a:t> </a:t>
          </a:r>
          <a:r>
            <a:rPr lang="en-US" sz="1400" b="1" kern="1200" dirty="0" err="1"/>
            <a:t>listesi</a:t>
          </a:r>
          <a:endParaRPr lang="en-US" sz="1400" b="1" kern="1200" dirty="0"/>
        </a:p>
      </dsp:txBody>
      <dsp:txXfrm>
        <a:off x="4030637" y="1718165"/>
        <a:ext cx="2454324" cy="1472594"/>
      </dsp:txXfrm>
    </dsp:sp>
    <dsp:sp modelId="{E4F2C9D4-3EB5-47FF-A123-F9DE3DD5C861}">
      <dsp:nvSpPr>
        <dsp:cNvPr id="0" name=""/>
        <dsp:cNvSpPr/>
      </dsp:nvSpPr>
      <dsp:spPr>
        <a:xfrm>
          <a:off x="6730394" y="1718165"/>
          <a:ext cx="2454324" cy="1472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Gerekli</a:t>
          </a:r>
          <a:r>
            <a:rPr lang="en-US" sz="1400" b="1" kern="1200" dirty="0"/>
            <a:t> </a:t>
          </a:r>
          <a:r>
            <a:rPr lang="en-US" sz="1400" b="1" kern="1200" dirty="0" err="1"/>
            <a:t>yedek</a:t>
          </a:r>
          <a:r>
            <a:rPr lang="en-US" sz="1400" b="1" kern="1200" dirty="0"/>
            <a:t>/</a:t>
          </a:r>
          <a:r>
            <a:rPr lang="en-US" sz="1400" b="1" kern="1200" dirty="0" err="1"/>
            <a:t>yedekleme</a:t>
          </a:r>
          <a:r>
            <a:rPr lang="en-US" sz="1400" b="1" kern="1200" dirty="0"/>
            <a:t> </a:t>
          </a:r>
          <a:r>
            <a:rPr lang="en-US" sz="1400" b="1" kern="1200" dirty="0" err="1"/>
            <a:t>hizmeti</a:t>
          </a:r>
          <a:r>
            <a:rPr lang="en-US" sz="1400" b="1" kern="1200" dirty="0"/>
            <a:t> (Teknik </a:t>
          </a:r>
          <a:r>
            <a:rPr lang="en-US" sz="1400" b="1" kern="1200" dirty="0" err="1"/>
            <a:t>destek</a:t>
          </a:r>
          <a:r>
            <a:rPr lang="en-US" sz="1400" b="1" kern="1200" dirty="0"/>
            <a:t>, </a:t>
          </a:r>
          <a:r>
            <a:rPr lang="en-US" sz="1400" b="1" kern="1200" dirty="0" err="1"/>
            <a:t>servis</a:t>
          </a:r>
          <a:r>
            <a:rPr lang="en-US" sz="1400" b="1" kern="1200" dirty="0"/>
            <a:t>, </a:t>
          </a:r>
          <a:r>
            <a:rPr lang="en-US" sz="1400" b="1" kern="1200" dirty="0" err="1"/>
            <a:t>eğitim</a:t>
          </a:r>
          <a:r>
            <a:rPr lang="en-US" sz="1400" b="1" kern="1200" dirty="0"/>
            <a:t>, </a:t>
          </a:r>
          <a:r>
            <a:rPr lang="en-US" sz="1400" b="1" kern="1200" dirty="0" err="1"/>
            <a:t>yedek</a:t>
          </a:r>
          <a:r>
            <a:rPr lang="en-US" sz="1400" b="1" kern="1200" dirty="0"/>
            <a:t> </a:t>
          </a:r>
          <a:r>
            <a:rPr lang="en-US" sz="1400" b="1" kern="1200" dirty="0" err="1"/>
            <a:t>parça</a:t>
          </a:r>
          <a:r>
            <a:rPr lang="en-US" sz="1400" b="1" kern="1200" dirty="0"/>
            <a:t>)</a:t>
          </a:r>
        </a:p>
      </dsp:txBody>
      <dsp:txXfrm>
        <a:off x="6730394" y="1718165"/>
        <a:ext cx="2454324" cy="1472594"/>
      </dsp:txXfrm>
    </dsp:sp>
    <dsp:sp modelId="{67956B69-AE3C-4912-AB01-7CE1DF303C3A}">
      <dsp:nvSpPr>
        <dsp:cNvPr id="0" name=""/>
        <dsp:cNvSpPr/>
      </dsp:nvSpPr>
      <dsp:spPr>
        <a:xfrm>
          <a:off x="5140" y="3534429"/>
          <a:ext cx="2454324" cy="1472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Kurulum</a:t>
          </a:r>
          <a:r>
            <a:rPr lang="en-US" sz="1400" b="1" kern="1200" dirty="0"/>
            <a:t> </a:t>
          </a:r>
          <a:r>
            <a:rPr lang="en-US" sz="1400" b="1" kern="1200" dirty="0" err="1"/>
            <a:t>personelinin</a:t>
          </a:r>
          <a:r>
            <a:rPr lang="en-US" sz="1400" b="1" kern="1200" dirty="0"/>
            <a:t> </a:t>
          </a:r>
          <a:r>
            <a:rPr lang="en-US" sz="1400" b="1" kern="1200" dirty="0" err="1"/>
            <a:t>eğitimi</a:t>
          </a:r>
          <a:endParaRPr lang="en-US" sz="1400" b="1" kern="1200" dirty="0"/>
        </a:p>
      </dsp:txBody>
      <dsp:txXfrm>
        <a:off x="5140" y="3534429"/>
        <a:ext cx="2454324" cy="1472594"/>
      </dsp:txXfrm>
    </dsp:sp>
    <dsp:sp modelId="{BEF80835-6A4F-45DF-8C27-A5D21B5F7A9F}">
      <dsp:nvSpPr>
        <dsp:cNvPr id="0" name=""/>
        <dsp:cNvSpPr/>
      </dsp:nvSpPr>
      <dsp:spPr>
        <a:xfrm>
          <a:off x="2704897" y="3534429"/>
          <a:ext cx="2454324" cy="1472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Kurulum</a:t>
          </a:r>
          <a:r>
            <a:rPr lang="en-US" sz="1400" b="1" kern="1200" dirty="0"/>
            <a:t> </a:t>
          </a:r>
          <a:r>
            <a:rPr lang="en-US" sz="1400" b="1" kern="1200" dirty="0" err="1"/>
            <a:t>personelinin</a:t>
          </a:r>
          <a:r>
            <a:rPr lang="en-US" sz="1400" b="1" kern="1200" dirty="0"/>
            <a:t> </a:t>
          </a:r>
          <a:r>
            <a:rPr lang="en-US" sz="1400" b="1" kern="1200" dirty="0" err="1"/>
            <a:t>yetkinliği</a:t>
          </a:r>
          <a:endParaRPr lang="en-US" sz="1400" b="1" kern="1200" dirty="0"/>
        </a:p>
      </dsp:txBody>
      <dsp:txXfrm>
        <a:off x="2704897" y="3534429"/>
        <a:ext cx="2454324" cy="1472594"/>
      </dsp:txXfrm>
    </dsp:sp>
    <dsp:sp modelId="{21CC46D9-95BF-47FB-A87C-EF7C3FE7B3EE}">
      <dsp:nvSpPr>
        <dsp:cNvPr id="0" name=""/>
        <dsp:cNvSpPr/>
      </dsp:nvSpPr>
      <dsp:spPr>
        <a:xfrm>
          <a:off x="5404654" y="3534429"/>
          <a:ext cx="2454324" cy="1472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Ürün</a:t>
          </a:r>
          <a:r>
            <a:rPr lang="en-US" sz="1400" b="1" kern="1200" dirty="0"/>
            <a:t> ve </a:t>
          </a:r>
          <a:r>
            <a:rPr lang="en-US" sz="1400" b="1" kern="1200" dirty="0" err="1"/>
            <a:t>Kurulum</a:t>
          </a:r>
          <a:r>
            <a:rPr lang="en-US" sz="1400" b="1" kern="1200" dirty="0"/>
            <a:t> </a:t>
          </a:r>
          <a:r>
            <a:rPr lang="en-US" sz="1400" b="1" kern="1200" dirty="0" err="1"/>
            <a:t>talimatları</a:t>
          </a:r>
          <a:r>
            <a:rPr lang="en-US" sz="1400" b="1" kern="1200" dirty="0"/>
            <a:t> </a:t>
          </a:r>
          <a:r>
            <a:rPr lang="en-US" sz="1400" b="1" kern="1200" dirty="0" err="1"/>
            <a:t>için</a:t>
          </a:r>
          <a:r>
            <a:rPr lang="en-US" sz="1400" b="1" kern="1200" dirty="0"/>
            <a:t> </a:t>
          </a:r>
          <a:r>
            <a:rPr lang="en-US" sz="1400" b="1" kern="1200" dirty="0" err="1"/>
            <a:t>geribildirimin</a:t>
          </a:r>
          <a:r>
            <a:rPr lang="en-US" sz="1400" b="1" kern="1200" dirty="0"/>
            <a:t> </a:t>
          </a:r>
          <a:r>
            <a:rPr lang="en-US" sz="1400" b="1" kern="1200" dirty="0" err="1"/>
            <a:t>toplanması</a:t>
          </a:r>
          <a:r>
            <a:rPr lang="en-US" sz="1400" b="1" kern="1200" dirty="0"/>
            <a:t> </a:t>
          </a:r>
          <a:r>
            <a:rPr lang="en-US" sz="1400" b="1" kern="1200" dirty="0" err="1"/>
            <a:t>gerekliliği</a:t>
          </a:r>
          <a:endParaRPr lang="en-US" sz="1400" b="1" kern="1200" dirty="0"/>
        </a:p>
      </dsp:txBody>
      <dsp:txXfrm>
        <a:off x="5404654" y="3534429"/>
        <a:ext cx="2454324" cy="1472594"/>
      </dsp:txXfrm>
    </dsp:sp>
    <dsp:sp modelId="{CBCD509D-44F0-40D8-82F4-ADE13C600331}">
      <dsp:nvSpPr>
        <dsp:cNvPr id="0" name=""/>
        <dsp:cNvSpPr/>
      </dsp:nvSpPr>
      <dsp:spPr>
        <a:xfrm>
          <a:off x="8104411" y="3436192"/>
          <a:ext cx="2406048" cy="16690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Kurulum</a:t>
          </a:r>
          <a:r>
            <a:rPr lang="en-US" sz="1400" b="1" kern="1200" dirty="0"/>
            <a:t> </a:t>
          </a:r>
          <a:r>
            <a:rPr lang="en-US" sz="1400" b="1" kern="1200" dirty="0" err="1"/>
            <a:t>raporlarının</a:t>
          </a:r>
          <a:r>
            <a:rPr lang="en-US" sz="1400" b="1" kern="1200" dirty="0"/>
            <a:t> ne </a:t>
          </a:r>
          <a:r>
            <a:rPr lang="en-US" sz="1400" b="1" kern="1200" dirty="0" err="1"/>
            <a:t>içereceği</a:t>
          </a:r>
          <a:r>
            <a:rPr lang="en-US" sz="1400" b="1" kern="1200" dirty="0"/>
            <a:t> ve </a:t>
          </a:r>
          <a:r>
            <a:rPr lang="en-US" sz="1400" b="1" kern="1200" dirty="0" err="1"/>
            <a:t>nasıl</a:t>
          </a:r>
          <a:r>
            <a:rPr lang="en-US" sz="1400" b="1" kern="1200" dirty="0"/>
            <a:t> </a:t>
          </a:r>
          <a:r>
            <a:rPr lang="en-US" sz="1400" b="1" kern="1200" dirty="0" err="1"/>
            <a:t>toplanacağı</a:t>
          </a:r>
          <a:r>
            <a:rPr lang="en-US" sz="1400" b="1" kern="1200" dirty="0"/>
            <a:t>. Bu </a:t>
          </a:r>
          <a:r>
            <a:rPr lang="en-US" sz="1400" b="1" kern="1200" dirty="0" err="1"/>
            <a:t>raporlar</a:t>
          </a:r>
          <a:r>
            <a:rPr lang="en-US" sz="1400" b="1" kern="1200" dirty="0"/>
            <a:t> </a:t>
          </a:r>
          <a:r>
            <a:rPr lang="en-US" sz="1400" b="1" kern="1200" dirty="0" err="1"/>
            <a:t>daha</a:t>
          </a:r>
          <a:r>
            <a:rPr lang="en-US" sz="1400" b="1" kern="1200" dirty="0"/>
            <a:t> </a:t>
          </a:r>
          <a:r>
            <a:rPr lang="en-US" sz="1400" b="1" kern="1200" dirty="0" err="1"/>
            <a:t>sonra</a:t>
          </a:r>
          <a:r>
            <a:rPr lang="en-US" sz="1400" b="1" kern="1200" dirty="0"/>
            <a:t> </a:t>
          </a:r>
          <a:r>
            <a:rPr lang="en-US" sz="1400" b="1" kern="1200" dirty="0" err="1"/>
            <a:t>düzenleyici</a:t>
          </a:r>
          <a:r>
            <a:rPr lang="en-US" sz="1400" b="1" kern="1200" dirty="0"/>
            <a:t> ve </a:t>
          </a:r>
          <a:r>
            <a:rPr lang="en-US" sz="1400" b="1" kern="1200" dirty="0" err="1"/>
            <a:t>önceleyici</a:t>
          </a:r>
          <a:r>
            <a:rPr lang="en-US" sz="1400" b="1" kern="1200" dirty="0"/>
            <a:t> </a:t>
          </a:r>
          <a:r>
            <a:rPr lang="en-US" sz="1400" b="1" kern="1200" dirty="0" err="1"/>
            <a:t>faaliyetler</a:t>
          </a:r>
          <a:r>
            <a:rPr lang="en-US" sz="1400" b="1" kern="1200" dirty="0"/>
            <a:t> </a:t>
          </a:r>
          <a:r>
            <a:rPr lang="en-US" sz="1400" b="1" kern="1200" dirty="0" err="1"/>
            <a:t>prosedüründe</a:t>
          </a:r>
          <a:r>
            <a:rPr lang="en-US" sz="1400" b="1" kern="1200" dirty="0"/>
            <a:t> </a:t>
          </a:r>
          <a:r>
            <a:rPr lang="en-US" sz="1400" b="1" kern="1200" dirty="0" err="1"/>
            <a:t>süreç</a:t>
          </a:r>
          <a:r>
            <a:rPr lang="en-US" sz="1400" b="1" kern="1200" dirty="0"/>
            <a:t> </a:t>
          </a:r>
          <a:r>
            <a:rPr lang="en-US" sz="1400" b="1" kern="1200" dirty="0" err="1"/>
            <a:t>geliştirme</a:t>
          </a:r>
          <a:r>
            <a:rPr lang="en-US" sz="1400" b="1" kern="1200" dirty="0"/>
            <a:t> </a:t>
          </a:r>
          <a:r>
            <a:rPr lang="en-US" sz="1400" b="1" kern="1200" dirty="0" err="1"/>
            <a:t>analizi</a:t>
          </a:r>
          <a:r>
            <a:rPr lang="en-US" sz="1400" b="1" kern="1200" dirty="0"/>
            <a:t> </a:t>
          </a:r>
          <a:r>
            <a:rPr lang="en-US" sz="1400" b="1" kern="1200" dirty="0" err="1"/>
            <a:t>için</a:t>
          </a:r>
          <a:r>
            <a:rPr lang="en-US" sz="1400" b="1" kern="1200" dirty="0"/>
            <a:t> </a:t>
          </a:r>
          <a:r>
            <a:rPr lang="en-US" sz="1400" b="1" kern="1200" dirty="0" err="1"/>
            <a:t>kullanılacak</a:t>
          </a:r>
          <a:r>
            <a:rPr lang="en-US" sz="1400" b="1" kern="1200" dirty="0"/>
            <a:t> </a:t>
          </a:r>
          <a:r>
            <a:rPr lang="en-US" sz="1400" b="1" kern="1200" dirty="0" err="1"/>
            <a:t>kaynaklardan</a:t>
          </a:r>
          <a:r>
            <a:rPr lang="en-US" sz="1400" b="1" kern="1200" dirty="0"/>
            <a:t> </a:t>
          </a:r>
          <a:r>
            <a:rPr lang="en-US" sz="1400" b="1" kern="1200" dirty="0" err="1"/>
            <a:t>biridir</a:t>
          </a:r>
          <a:r>
            <a:rPr lang="en-US" sz="1400" b="1" kern="1200" dirty="0"/>
            <a:t>.</a:t>
          </a:r>
        </a:p>
      </dsp:txBody>
      <dsp:txXfrm>
        <a:off x="8104411" y="3436192"/>
        <a:ext cx="2406048" cy="166906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67A79-7ED9-455D-92BB-EF9A79D95E01}">
      <dsp:nvSpPr>
        <dsp:cNvPr id="0" name=""/>
        <dsp:cNvSpPr/>
      </dsp:nvSpPr>
      <dsp:spPr>
        <a:xfrm>
          <a:off x="0" y="7141"/>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baseline="0"/>
            <a:t>Neler içermeli?</a:t>
          </a:r>
          <a:endParaRPr lang="en-US" sz="3100" kern="1200"/>
        </a:p>
      </dsp:txBody>
      <dsp:txXfrm>
        <a:off x="36296" y="43437"/>
        <a:ext cx="10443008" cy="670943"/>
      </dsp:txXfrm>
    </dsp:sp>
    <dsp:sp modelId="{EC961CB3-5C83-42E9-978E-8FC6FD9F7814}">
      <dsp:nvSpPr>
        <dsp:cNvPr id="0" name=""/>
        <dsp:cNvSpPr/>
      </dsp:nvSpPr>
      <dsp:spPr>
        <a:xfrm>
          <a:off x="0" y="750676"/>
          <a:ext cx="10515600" cy="35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Süreç için gözden geçirme ve onay kriterlerinin belirlenmesi</a:t>
          </a:r>
        </a:p>
        <a:p>
          <a:pPr marL="228600" lvl="1" indent="-228600" algn="l" defTabSz="1066800">
            <a:lnSpc>
              <a:spcPct val="90000"/>
            </a:lnSpc>
            <a:spcBef>
              <a:spcPct val="0"/>
            </a:spcBef>
            <a:spcAft>
              <a:spcPct val="20000"/>
            </a:spcAft>
            <a:buChar char="•"/>
          </a:pPr>
          <a:r>
            <a:rPr lang="en-US" sz="2400" b="0" i="0" kern="1200" baseline="0"/>
            <a:t>Ekipman ve çalışanların niteliklerinin belirlenmesi</a:t>
          </a:r>
          <a:endParaRPr lang="en-US" sz="2400" kern="1200"/>
        </a:p>
        <a:p>
          <a:pPr marL="228600" lvl="1" indent="-228600" algn="l" defTabSz="1066800">
            <a:lnSpc>
              <a:spcPct val="90000"/>
            </a:lnSpc>
            <a:spcBef>
              <a:spcPct val="0"/>
            </a:spcBef>
            <a:spcAft>
              <a:spcPct val="20000"/>
            </a:spcAft>
            <a:buChar char="•"/>
          </a:pPr>
          <a:r>
            <a:rPr lang="en-US" sz="2400" b="0" i="0" kern="1200" baseline="0"/>
            <a:t>Özel method ve prosedürlerin varlığının belirlenmesi ve Kabul edilebilirlik kriteri</a:t>
          </a:r>
          <a:endParaRPr lang="en-US" sz="2400" kern="1200"/>
        </a:p>
        <a:p>
          <a:pPr marL="228600" lvl="1" indent="-228600" algn="l" defTabSz="1066800">
            <a:lnSpc>
              <a:spcPct val="90000"/>
            </a:lnSpc>
            <a:spcBef>
              <a:spcPct val="0"/>
            </a:spcBef>
            <a:spcAft>
              <a:spcPct val="20000"/>
            </a:spcAft>
            <a:buChar char="•"/>
          </a:pPr>
          <a:r>
            <a:rPr lang="en-US" sz="2400" b="0" i="0" kern="1200" baseline="0"/>
            <a:t>Uygulanabilirse, veriyi değerlendirecek istatistiksel methodun belirlenmesi</a:t>
          </a:r>
          <a:r>
            <a:rPr lang="en-US" sz="2400" kern="1200"/>
            <a:t>, numune boyutu rasyoneliyle beraber</a:t>
          </a:r>
        </a:p>
        <a:p>
          <a:pPr marL="228600" lvl="1" indent="-228600" algn="l" defTabSz="1066800">
            <a:lnSpc>
              <a:spcPct val="90000"/>
            </a:lnSpc>
            <a:spcBef>
              <a:spcPct val="0"/>
            </a:spcBef>
            <a:spcAft>
              <a:spcPct val="20000"/>
            </a:spcAft>
            <a:buChar char="•"/>
          </a:pPr>
          <a:r>
            <a:rPr lang="en-US" sz="2400" b="0" i="0" kern="1200" baseline="0"/>
            <a:t>Kayıt gereklilikleri ve nasıl muhafaza edileceği</a:t>
          </a:r>
          <a:endParaRPr lang="en-US" sz="2400" kern="1200"/>
        </a:p>
        <a:p>
          <a:pPr marL="228600" lvl="1" indent="-228600" algn="l" defTabSz="1066800">
            <a:lnSpc>
              <a:spcPct val="90000"/>
            </a:lnSpc>
            <a:spcBef>
              <a:spcPct val="0"/>
            </a:spcBef>
            <a:spcAft>
              <a:spcPct val="20000"/>
            </a:spcAft>
            <a:buChar char="•"/>
          </a:pPr>
          <a:r>
            <a:rPr lang="en-US" sz="2400" b="0" i="0" kern="1200" baseline="0"/>
            <a:t>Revalidasyon kriterleri</a:t>
          </a:r>
          <a:endParaRPr lang="en-US" sz="2400" kern="1200"/>
        </a:p>
        <a:p>
          <a:pPr marL="228600" lvl="1" indent="-228600" algn="l" defTabSz="1066800">
            <a:lnSpc>
              <a:spcPct val="90000"/>
            </a:lnSpc>
            <a:spcBef>
              <a:spcPct val="0"/>
            </a:spcBef>
            <a:spcAft>
              <a:spcPct val="20000"/>
            </a:spcAft>
            <a:buChar char="•"/>
          </a:pPr>
          <a:r>
            <a:rPr lang="en-US" sz="2400" b="0" i="0" kern="1200" baseline="0"/>
            <a:t>Değişikliklerin onaylanması</a:t>
          </a:r>
          <a:r>
            <a:rPr lang="en-US" sz="2400" kern="1200"/>
            <a:t>nın nasıl yürütüleceği.</a:t>
          </a:r>
        </a:p>
      </dsp:txBody>
      <dsp:txXfrm>
        <a:off x="0" y="750676"/>
        <a:ext cx="10515600" cy="35935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03F40-27C0-4A7A-AF68-27F9B24E8ED7}">
      <dsp:nvSpPr>
        <dsp:cNvPr id="0" name=""/>
        <dsp:cNvSpPr/>
      </dsp:nvSpPr>
      <dsp:spPr>
        <a:xfrm>
          <a:off x="0" y="23065"/>
          <a:ext cx="10515600"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Kapsam</a:t>
          </a:r>
        </a:p>
      </dsp:txBody>
      <dsp:txXfrm>
        <a:off x="17563" y="40628"/>
        <a:ext cx="10480474" cy="324648"/>
      </dsp:txXfrm>
    </dsp:sp>
    <dsp:sp modelId="{14EA43BB-BAAD-4C83-854E-ADED90DE1F00}">
      <dsp:nvSpPr>
        <dsp:cNvPr id="0" name=""/>
        <dsp:cNvSpPr/>
      </dsp:nvSpPr>
      <dsp:spPr>
        <a:xfrm>
          <a:off x="0" y="426040"/>
          <a:ext cx="10515600"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Kullanılan ekipmanın ayarları da dahil olmak üzere işlem parametrelerinin doğruluğu ve değişkenliği;</a:t>
          </a:r>
        </a:p>
      </dsp:txBody>
      <dsp:txXfrm>
        <a:off x="17563" y="443603"/>
        <a:ext cx="10480474" cy="324648"/>
      </dsp:txXfrm>
    </dsp:sp>
    <dsp:sp modelId="{63DDEB8D-DA19-42DA-9E50-90772C53F66B}">
      <dsp:nvSpPr>
        <dsp:cNvPr id="0" name=""/>
        <dsp:cNvSpPr/>
      </dsp:nvSpPr>
      <dsp:spPr>
        <a:xfrm>
          <a:off x="0" y="829015"/>
          <a:ext cx="10515600"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Kalite gereksinimlerine uymak için gereken operatörlerin becerisi, yeteneği ve bilgisi;</a:t>
          </a:r>
        </a:p>
      </dsp:txBody>
      <dsp:txXfrm>
        <a:off x="17563" y="846578"/>
        <a:ext cx="10480474" cy="324648"/>
      </dsp:txXfrm>
    </dsp:sp>
    <dsp:sp modelId="{0B1905E4-CCD1-45E7-875E-1D2BAC1C0F1F}">
      <dsp:nvSpPr>
        <dsp:cNvPr id="0" name=""/>
        <dsp:cNvSpPr/>
      </dsp:nvSpPr>
      <dsp:spPr>
        <a:xfrm>
          <a:off x="0" y="1231990"/>
          <a:ext cx="10515600"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Çevresel parametreler de dahil olmak üzere tüm proses parametrelerinin kontrolünün yeterliliği;</a:t>
          </a:r>
        </a:p>
      </dsp:txBody>
      <dsp:txXfrm>
        <a:off x="17563" y="1249553"/>
        <a:ext cx="10480474" cy="324648"/>
      </dsp:txXfrm>
    </dsp:sp>
    <dsp:sp modelId="{AB20202D-A497-433B-B2EE-4D8DE27C0107}">
      <dsp:nvSpPr>
        <dsp:cNvPr id="0" name=""/>
        <dsp:cNvSpPr/>
      </dsp:nvSpPr>
      <dsp:spPr>
        <a:xfrm>
          <a:off x="0" y="1634965"/>
          <a:ext cx="10515600"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Uygun olduğu şekilde, proseslerin ve ekipmanın kalifikasyonu;</a:t>
          </a:r>
        </a:p>
      </dsp:txBody>
      <dsp:txXfrm>
        <a:off x="17563" y="1652528"/>
        <a:ext cx="10480474" cy="324648"/>
      </dsp:txXfrm>
    </dsp:sp>
    <dsp:sp modelId="{68A3679E-7B3E-45BE-A302-8A44A5B901E6}">
      <dsp:nvSpPr>
        <dsp:cNvPr id="0" name=""/>
        <dsp:cNvSpPr/>
      </dsp:nvSpPr>
      <dsp:spPr>
        <a:xfrm>
          <a:off x="0" y="2037940"/>
          <a:ext cx="10515600"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Kabul kriterleri ve bu kriterleri karşılamayan süreç performansını ele alma süreci;</a:t>
          </a:r>
        </a:p>
      </dsp:txBody>
      <dsp:txXfrm>
        <a:off x="17563" y="2055503"/>
        <a:ext cx="10480474" cy="324648"/>
      </dsp:txXfrm>
    </dsp:sp>
    <dsp:sp modelId="{AA27E52A-0EBD-47E1-BD5B-A40CB093E0DB}">
      <dsp:nvSpPr>
        <dsp:cNvPr id="0" name=""/>
        <dsp:cNvSpPr/>
      </dsp:nvSpPr>
      <dsp:spPr>
        <a:xfrm>
          <a:off x="0" y="2440915"/>
          <a:ext cx="10515600"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Süreç yeniden doğrulamasını gerektiren durumlar; veya</a:t>
          </a:r>
        </a:p>
      </dsp:txBody>
      <dsp:txXfrm>
        <a:off x="17563" y="2458478"/>
        <a:ext cx="10480474" cy="324648"/>
      </dsp:txXfrm>
    </dsp:sp>
    <dsp:sp modelId="{7D3CDC01-EF41-4E36-8BE6-386E3FD5381D}">
      <dsp:nvSpPr>
        <dsp:cNvPr id="0" name=""/>
        <dsp:cNvSpPr/>
      </dsp:nvSpPr>
      <dsp:spPr>
        <a:xfrm>
          <a:off x="0" y="2843890"/>
          <a:ext cx="10515600"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err="1"/>
            <a:t>Süreçteki</a:t>
          </a:r>
          <a:r>
            <a:rPr lang="en-US" sz="1500" kern="1200" dirty="0"/>
            <a:t> </a:t>
          </a:r>
          <a:r>
            <a:rPr lang="en-US" sz="1500" kern="1200" dirty="0" err="1"/>
            <a:t>değişiklikleri</a:t>
          </a:r>
          <a:r>
            <a:rPr lang="en-US" sz="1500" kern="1200" dirty="0"/>
            <a:t> </a:t>
          </a:r>
          <a:r>
            <a:rPr lang="en-US" sz="1500" kern="1200" dirty="0" err="1"/>
            <a:t>ele</a:t>
          </a:r>
          <a:r>
            <a:rPr lang="en-US" sz="1500" kern="1200" dirty="0"/>
            <a:t> </a:t>
          </a:r>
          <a:r>
            <a:rPr lang="en-US" sz="1500" kern="1200" dirty="0" err="1"/>
            <a:t>alınması</a:t>
          </a:r>
          <a:r>
            <a:rPr lang="en-US" sz="1500" kern="1200" dirty="0"/>
            <a:t>,</a:t>
          </a:r>
        </a:p>
      </dsp:txBody>
      <dsp:txXfrm>
        <a:off x="17563" y="2861453"/>
        <a:ext cx="10480474" cy="324648"/>
      </dsp:txXfrm>
    </dsp:sp>
    <dsp:sp modelId="{AAD9FBD8-784F-4F12-A8E3-44AB18DBA9CD}">
      <dsp:nvSpPr>
        <dsp:cNvPr id="0" name=""/>
        <dsp:cNvSpPr/>
      </dsp:nvSpPr>
      <dsp:spPr>
        <a:xfrm>
          <a:off x="0" y="3246865"/>
          <a:ext cx="10515600"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Ne tür veri toplanacağı ve nasıl değerlendirileceği.</a:t>
          </a:r>
        </a:p>
      </dsp:txBody>
      <dsp:txXfrm>
        <a:off x="17563" y="3264428"/>
        <a:ext cx="10480474" cy="324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BB10F-18F5-4FCC-9D6D-00C1A8FDF3C7}">
      <dsp:nvSpPr>
        <dsp:cNvPr id="0" name=""/>
        <dsp:cNvSpPr/>
      </dsp:nvSpPr>
      <dsp:spPr>
        <a:xfrm>
          <a:off x="0" y="551507"/>
          <a:ext cx="10515600" cy="103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5.5.1 Responsibility and authority</a:t>
          </a:r>
          <a:endParaRPr lang="en-US" sz="2600" kern="1200"/>
        </a:p>
      </dsp:txBody>
      <dsp:txXfrm>
        <a:off x="50420" y="601927"/>
        <a:ext cx="10414760" cy="932014"/>
      </dsp:txXfrm>
    </dsp:sp>
    <dsp:sp modelId="{AB4D941F-9E41-47B7-810F-933BB18A8AB1}">
      <dsp:nvSpPr>
        <dsp:cNvPr id="0" name=""/>
        <dsp:cNvSpPr/>
      </dsp:nvSpPr>
      <dsp:spPr>
        <a:xfrm>
          <a:off x="0" y="1659241"/>
          <a:ext cx="10515600" cy="103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“Top management shall ensure that responsibilities and authorities are defined, documented and communicated within the organization.”</a:t>
          </a:r>
        </a:p>
      </dsp:txBody>
      <dsp:txXfrm>
        <a:off x="50420" y="1709661"/>
        <a:ext cx="10414760" cy="932014"/>
      </dsp:txXfrm>
    </dsp:sp>
    <dsp:sp modelId="{8A13F33E-2B9D-49AE-ADA3-C6D00B86A0CB}">
      <dsp:nvSpPr>
        <dsp:cNvPr id="0" name=""/>
        <dsp:cNvSpPr/>
      </dsp:nvSpPr>
      <dsp:spPr>
        <a:xfrm>
          <a:off x="0" y="2766976"/>
          <a:ext cx="10515600" cy="103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Üst Yönetimin sorumluları ve sorumlulukları açık bir şekilde dokümente edildiği ve duyuru/iletişimin nasıl ilerleyeceğinin anlatıldığı </a:t>
          </a:r>
          <a:r>
            <a:rPr lang="en-US" sz="2600" b="1" kern="1200"/>
            <a:t>kayıt/prosedür.</a:t>
          </a:r>
          <a:endParaRPr lang="en-US" sz="2600" kern="1200"/>
        </a:p>
      </dsp:txBody>
      <dsp:txXfrm>
        <a:off x="50420" y="2817396"/>
        <a:ext cx="10414760" cy="9320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09B78-E501-4210-9EF8-C4661FF6B866}">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E9A69746-54F2-4299-B3AA-E43A33B8831B}">
      <dsp:nvSpPr>
        <dsp:cNvPr id="0" name=""/>
        <dsp:cNvSpPr/>
      </dsp:nvSpPr>
      <dsp:spPr>
        <a:xfrm>
          <a:off x="8061"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66750">
            <a:lnSpc>
              <a:spcPct val="90000"/>
            </a:lnSpc>
            <a:spcBef>
              <a:spcPct val="0"/>
            </a:spcBef>
            <a:spcAft>
              <a:spcPct val="35000"/>
            </a:spcAft>
            <a:buNone/>
          </a:pPr>
          <a:r>
            <a:rPr lang="en-US" sz="1500" kern="1200"/>
            <a:t>Sterilizasyon ve Steril Bariyer Sistemlerinin Geçerli Kılınması </a:t>
          </a:r>
          <a:r>
            <a:rPr lang="en-US" sz="1500" b="1" kern="1200"/>
            <a:t>Prosedürü</a:t>
          </a:r>
          <a:r>
            <a:rPr lang="en-US" sz="1500" kern="1200"/>
            <a:t>.</a:t>
          </a:r>
        </a:p>
      </dsp:txBody>
      <dsp:txXfrm>
        <a:off x="8061" y="5979"/>
        <a:ext cx="3034531" cy="1820718"/>
      </dsp:txXfrm>
    </dsp:sp>
    <dsp:sp modelId="{2FC37825-2A8E-4392-90B9-F4F69A05C7BC}">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6DD5D6B5-BB45-48F2-8A9D-2FACADA7EEBE}">
      <dsp:nvSpPr>
        <dsp:cNvPr id="0" name=""/>
        <dsp:cNvSpPr/>
      </dsp:nvSpPr>
      <dsp:spPr>
        <a:xfrm>
          <a:off x="3740534"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66750">
            <a:lnSpc>
              <a:spcPct val="90000"/>
            </a:lnSpc>
            <a:spcBef>
              <a:spcPct val="0"/>
            </a:spcBef>
            <a:spcAft>
              <a:spcPct val="35000"/>
            </a:spcAft>
            <a:buNone/>
          </a:pPr>
          <a:r>
            <a:rPr lang="en-US" sz="1500" kern="1200"/>
            <a:t>S</a:t>
          </a:r>
          <a:r>
            <a:rPr lang="en-US" sz="1500" b="0" i="0" kern="1200" baseline="0"/>
            <a:t>terilizasyon and aseptik süreç validasyonları için aşağıdaki standartlara atıf yapılabilir. Bu standartlar dahilindeki sterilizasyon ve sterile barrie</a:t>
          </a:r>
          <a:r>
            <a:rPr lang="en-US" sz="1500" kern="1200"/>
            <a:t>r sistemlerle ilgili prosedürlerinizi eşleştirebilirsiniz. </a:t>
          </a:r>
        </a:p>
      </dsp:txBody>
      <dsp:txXfrm>
        <a:off x="3740534" y="5979"/>
        <a:ext cx="3034531" cy="1820718"/>
      </dsp:txXfrm>
    </dsp:sp>
    <dsp:sp modelId="{407A213A-F2E5-44FE-BED2-369D4EF1958E}">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7480C928-356B-42B7-A1B5-03191590A5AC}">
      <dsp:nvSpPr>
        <dsp:cNvPr id="0" name=""/>
        <dsp:cNvSpPr/>
      </dsp:nvSpPr>
      <dsp:spPr>
        <a:xfrm>
          <a:off x="7473007"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66750">
            <a:lnSpc>
              <a:spcPct val="90000"/>
            </a:lnSpc>
            <a:spcBef>
              <a:spcPct val="0"/>
            </a:spcBef>
            <a:spcAft>
              <a:spcPct val="35000"/>
            </a:spcAft>
            <a:buNone/>
          </a:pPr>
          <a:r>
            <a:rPr lang="en-US" sz="1500" b="0" i="0" kern="1200" baseline="0"/>
            <a:t>ISO 11135, ISO 11137, ISO 13408, ISO 14160, ISO 14937, ISO 17665, ISO 20857 and ISO 25424.</a:t>
          </a:r>
          <a:endParaRPr lang="en-US" sz="1500" kern="1200"/>
        </a:p>
      </dsp:txBody>
      <dsp:txXfrm>
        <a:off x="7473007" y="5979"/>
        <a:ext cx="3034531" cy="1820718"/>
      </dsp:txXfrm>
    </dsp:sp>
    <dsp:sp modelId="{7929E20E-5E1D-4A22-9A08-E3A485C64733}">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2AAF4E10-8D9D-49EB-9F40-0E9ED4DBA606}">
      <dsp:nvSpPr>
        <dsp:cNvPr id="0" name=""/>
        <dsp:cNvSpPr/>
      </dsp:nvSpPr>
      <dsp:spPr>
        <a:xfrm>
          <a:off x="8061" y="2524640"/>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66750">
            <a:lnSpc>
              <a:spcPct val="90000"/>
            </a:lnSpc>
            <a:spcBef>
              <a:spcPct val="0"/>
            </a:spcBef>
            <a:spcAft>
              <a:spcPct val="35000"/>
            </a:spcAft>
            <a:buNone/>
          </a:pPr>
          <a:r>
            <a:rPr lang="en-US" sz="1500" kern="1200"/>
            <a:t>Paketleme prosedürleri validasyonları ve kontrolü için ise aşağıdaki standartları kullanabilirsiniz.</a:t>
          </a:r>
        </a:p>
      </dsp:txBody>
      <dsp:txXfrm>
        <a:off x="8061" y="2524640"/>
        <a:ext cx="3034531" cy="1820718"/>
      </dsp:txXfrm>
    </dsp:sp>
    <dsp:sp modelId="{D26EF287-C6B0-426D-91CA-B2781BA83D02}">
      <dsp:nvSpPr>
        <dsp:cNvPr id="0" name=""/>
        <dsp:cNvSpPr/>
      </dsp:nvSpPr>
      <dsp:spPr>
        <a:xfrm>
          <a:off x="3740534" y="2524640"/>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66750">
            <a:lnSpc>
              <a:spcPct val="90000"/>
            </a:lnSpc>
            <a:spcBef>
              <a:spcPct val="0"/>
            </a:spcBef>
            <a:spcAft>
              <a:spcPct val="35000"/>
            </a:spcAft>
            <a:buNone/>
          </a:pPr>
          <a:r>
            <a:rPr lang="en-US" sz="1500" kern="1200"/>
            <a:t>ISO 11607-1, ISO 11607-2 and ISO/TS 16775.</a:t>
          </a:r>
        </a:p>
      </dsp:txBody>
      <dsp:txXfrm>
        <a:off x="3740534" y="2524640"/>
        <a:ext cx="3034531" cy="182071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0D866-4D99-444F-85C5-6026D108C980}">
      <dsp:nvSpPr>
        <dsp:cNvPr id="0" name=""/>
        <dsp:cNvSpPr/>
      </dsp:nvSpPr>
      <dsp:spPr>
        <a:xfrm>
          <a:off x="1605923" y="447845"/>
          <a:ext cx="302436" cy="91440"/>
        </a:xfrm>
        <a:custGeom>
          <a:avLst/>
          <a:gdLst/>
          <a:ahLst/>
          <a:cxnLst/>
          <a:rect l="0" t="0" r="0" b="0"/>
          <a:pathLst>
            <a:path>
              <a:moveTo>
                <a:pt x="0" y="45720"/>
              </a:moveTo>
              <a:lnTo>
                <a:pt x="3024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48815" y="491898"/>
        <a:ext cx="16651" cy="3333"/>
      </dsp:txXfrm>
    </dsp:sp>
    <dsp:sp modelId="{AD7DAFF9-206D-45B2-9C29-047939350F2E}">
      <dsp:nvSpPr>
        <dsp:cNvPr id="0" name=""/>
        <dsp:cNvSpPr/>
      </dsp:nvSpPr>
      <dsp:spPr>
        <a:xfrm>
          <a:off x="159739" y="59170"/>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Tıbbi</a:t>
          </a:r>
          <a:r>
            <a:rPr lang="en-US" sz="1200" kern="1200" dirty="0"/>
            <a:t> </a:t>
          </a:r>
          <a:r>
            <a:rPr lang="en-US" sz="1200" kern="1200" dirty="0" err="1"/>
            <a:t>cihazın</a:t>
          </a:r>
          <a:r>
            <a:rPr lang="en-US" sz="1200" kern="1200" dirty="0"/>
            <a:t> </a:t>
          </a:r>
          <a:r>
            <a:rPr lang="en-US" sz="1200" kern="1200" dirty="0" err="1"/>
            <a:t>adı</a:t>
          </a:r>
          <a:r>
            <a:rPr lang="en-US" sz="1200" kern="1200" dirty="0"/>
            <a:t>;</a:t>
          </a:r>
        </a:p>
      </dsp:txBody>
      <dsp:txXfrm>
        <a:off x="159739" y="59170"/>
        <a:ext cx="1447984" cy="868790"/>
      </dsp:txXfrm>
    </dsp:sp>
    <dsp:sp modelId="{0B914F3C-E2B8-4846-867F-CD231B474D9F}">
      <dsp:nvSpPr>
        <dsp:cNvPr id="0" name=""/>
        <dsp:cNvSpPr/>
      </dsp:nvSpPr>
      <dsp:spPr>
        <a:xfrm>
          <a:off x="3386944" y="447845"/>
          <a:ext cx="302436" cy="91440"/>
        </a:xfrm>
        <a:custGeom>
          <a:avLst/>
          <a:gdLst/>
          <a:ahLst/>
          <a:cxnLst/>
          <a:rect l="0" t="0" r="0" b="0"/>
          <a:pathLst>
            <a:path>
              <a:moveTo>
                <a:pt x="0" y="45720"/>
              </a:moveTo>
              <a:lnTo>
                <a:pt x="3024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9836" y="491898"/>
        <a:ext cx="16651" cy="3333"/>
      </dsp:txXfrm>
    </dsp:sp>
    <dsp:sp modelId="{F4655562-3FDA-427D-A2B7-DB9363A98825}">
      <dsp:nvSpPr>
        <dsp:cNvPr id="0" name=""/>
        <dsp:cNvSpPr/>
      </dsp:nvSpPr>
      <dsp:spPr>
        <a:xfrm>
          <a:off x="1940759" y="59170"/>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şikayetin</a:t>
          </a:r>
          <a:r>
            <a:rPr lang="en-US" sz="1200" kern="1200" dirty="0"/>
            <a:t> </a:t>
          </a:r>
          <a:r>
            <a:rPr lang="en-US" sz="1200" kern="1200" dirty="0" err="1"/>
            <a:t>alındığı</a:t>
          </a:r>
          <a:r>
            <a:rPr lang="en-US" sz="1200" kern="1200" dirty="0"/>
            <a:t> </a:t>
          </a:r>
          <a:r>
            <a:rPr lang="en-US" sz="1200" kern="1200" dirty="0" err="1"/>
            <a:t>tarih</a:t>
          </a:r>
          <a:r>
            <a:rPr lang="en-US" sz="1200" kern="1200" dirty="0"/>
            <a:t>;</a:t>
          </a:r>
        </a:p>
      </dsp:txBody>
      <dsp:txXfrm>
        <a:off x="1940759" y="59170"/>
        <a:ext cx="1447984" cy="868790"/>
      </dsp:txXfrm>
    </dsp:sp>
    <dsp:sp modelId="{180C4755-3237-4B7A-A1C9-E1B03781FE55}">
      <dsp:nvSpPr>
        <dsp:cNvPr id="0" name=""/>
        <dsp:cNvSpPr/>
      </dsp:nvSpPr>
      <dsp:spPr>
        <a:xfrm>
          <a:off x="5167965" y="447845"/>
          <a:ext cx="302436" cy="91440"/>
        </a:xfrm>
        <a:custGeom>
          <a:avLst/>
          <a:gdLst/>
          <a:ahLst/>
          <a:cxnLst/>
          <a:rect l="0" t="0" r="0" b="0"/>
          <a:pathLst>
            <a:path>
              <a:moveTo>
                <a:pt x="0" y="45720"/>
              </a:moveTo>
              <a:lnTo>
                <a:pt x="3024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0857" y="491898"/>
        <a:ext cx="16651" cy="3333"/>
      </dsp:txXfrm>
    </dsp:sp>
    <dsp:sp modelId="{386E1E34-9105-4CA2-BAF4-B0EB984712EE}">
      <dsp:nvSpPr>
        <dsp:cNvPr id="0" name=""/>
        <dsp:cNvSpPr/>
      </dsp:nvSpPr>
      <dsp:spPr>
        <a:xfrm>
          <a:off x="3721780" y="59170"/>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Kullanılan</a:t>
          </a:r>
          <a:r>
            <a:rPr lang="en-US" sz="1200" kern="1200" dirty="0"/>
            <a:t> UDI, </a:t>
          </a:r>
          <a:r>
            <a:rPr lang="en-US" sz="1200" kern="1200" dirty="0" err="1"/>
            <a:t>tıbbi</a:t>
          </a:r>
          <a:r>
            <a:rPr lang="en-US" sz="1200" kern="1200" dirty="0"/>
            <a:t> </a:t>
          </a:r>
          <a:r>
            <a:rPr lang="en-US" sz="1200" kern="1200" dirty="0" err="1"/>
            <a:t>cihaz</a:t>
          </a:r>
          <a:r>
            <a:rPr lang="en-US" sz="1200" kern="1200" dirty="0"/>
            <a:t> </a:t>
          </a:r>
          <a:r>
            <a:rPr lang="en-US" sz="1200" kern="1200" dirty="0" err="1"/>
            <a:t>terminolojisi</a:t>
          </a:r>
          <a:r>
            <a:rPr lang="en-US" sz="1200" kern="1200" dirty="0"/>
            <a:t> </a:t>
          </a:r>
          <a:r>
            <a:rPr lang="en-US" sz="1200" kern="1200" dirty="0" err="1"/>
            <a:t>veya</a:t>
          </a:r>
          <a:r>
            <a:rPr lang="en-US" sz="1200" kern="1200" dirty="0"/>
            <a:t> </a:t>
          </a:r>
          <a:r>
            <a:rPr lang="en-US" sz="1200" kern="1200" dirty="0" err="1"/>
            <a:t>kontrol</a:t>
          </a:r>
          <a:r>
            <a:rPr lang="en-US" sz="1200" kern="1200" dirty="0"/>
            <a:t> </a:t>
          </a:r>
          <a:r>
            <a:rPr lang="en-US" sz="1200" kern="1200" dirty="0" err="1"/>
            <a:t>numarası</a:t>
          </a:r>
          <a:r>
            <a:rPr lang="en-US" sz="1200" kern="1200" dirty="0"/>
            <a:t>;</a:t>
          </a:r>
        </a:p>
      </dsp:txBody>
      <dsp:txXfrm>
        <a:off x="3721780" y="59170"/>
        <a:ext cx="1447984" cy="868790"/>
      </dsp:txXfrm>
    </dsp:sp>
    <dsp:sp modelId="{2CF056F4-AF16-470D-BD95-FB49237A128E}">
      <dsp:nvSpPr>
        <dsp:cNvPr id="0" name=""/>
        <dsp:cNvSpPr/>
      </dsp:nvSpPr>
      <dsp:spPr>
        <a:xfrm>
          <a:off x="6948986" y="447845"/>
          <a:ext cx="302436" cy="91440"/>
        </a:xfrm>
        <a:custGeom>
          <a:avLst/>
          <a:gdLst/>
          <a:ahLst/>
          <a:cxnLst/>
          <a:rect l="0" t="0" r="0" b="0"/>
          <a:pathLst>
            <a:path>
              <a:moveTo>
                <a:pt x="0" y="45720"/>
              </a:moveTo>
              <a:lnTo>
                <a:pt x="3024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91878" y="491898"/>
        <a:ext cx="16651" cy="3333"/>
      </dsp:txXfrm>
    </dsp:sp>
    <dsp:sp modelId="{D856B09D-1E6E-4D2C-8D80-CC5F14449F6E}">
      <dsp:nvSpPr>
        <dsp:cNvPr id="0" name=""/>
        <dsp:cNvSpPr/>
      </dsp:nvSpPr>
      <dsp:spPr>
        <a:xfrm>
          <a:off x="5502801" y="59170"/>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şikayetçinin</a:t>
          </a:r>
          <a:r>
            <a:rPr lang="en-US" sz="1200" kern="1200" dirty="0"/>
            <a:t> </a:t>
          </a:r>
          <a:r>
            <a:rPr lang="en-US" sz="1200" kern="1200" dirty="0" err="1"/>
            <a:t>adı</a:t>
          </a:r>
          <a:r>
            <a:rPr lang="en-US" sz="1200" kern="1200" dirty="0"/>
            <a:t> ve </a:t>
          </a:r>
          <a:r>
            <a:rPr lang="en-US" sz="1200" kern="1200" dirty="0" err="1"/>
            <a:t>adresi</a:t>
          </a:r>
          <a:r>
            <a:rPr lang="en-US" sz="1200" kern="1200" dirty="0"/>
            <a:t>;</a:t>
          </a:r>
        </a:p>
      </dsp:txBody>
      <dsp:txXfrm>
        <a:off x="5502801" y="59170"/>
        <a:ext cx="1447984" cy="868790"/>
      </dsp:txXfrm>
    </dsp:sp>
    <dsp:sp modelId="{5E04B40E-682D-4C88-B058-57F6594646B4}">
      <dsp:nvSpPr>
        <dsp:cNvPr id="0" name=""/>
        <dsp:cNvSpPr/>
      </dsp:nvSpPr>
      <dsp:spPr>
        <a:xfrm>
          <a:off x="8730007" y="444647"/>
          <a:ext cx="269784" cy="91440"/>
        </a:xfrm>
        <a:custGeom>
          <a:avLst/>
          <a:gdLst/>
          <a:ahLst/>
          <a:cxnLst/>
          <a:rect l="0" t="0" r="0" b="0"/>
          <a:pathLst>
            <a:path>
              <a:moveTo>
                <a:pt x="0" y="48918"/>
              </a:moveTo>
              <a:lnTo>
                <a:pt x="151992" y="48918"/>
              </a:lnTo>
              <a:lnTo>
                <a:pt x="151992" y="45720"/>
              </a:lnTo>
              <a:lnTo>
                <a:pt x="26978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57389" y="488700"/>
        <a:ext cx="15020" cy="3333"/>
      </dsp:txXfrm>
    </dsp:sp>
    <dsp:sp modelId="{CDC95199-C705-42EC-B302-E9320DCC28E9}">
      <dsp:nvSpPr>
        <dsp:cNvPr id="0" name=""/>
        <dsp:cNvSpPr/>
      </dsp:nvSpPr>
      <dsp:spPr>
        <a:xfrm>
          <a:off x="7283822" y="59170"/>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şikayetin</a:t>
          </a:r>
          <a:r>
            <a:rPr lang="en-US" sz="1200" kern="1200" dirty="0"/>
            <a:t> </a:t>
          </a:r>
          <a:r>
            <a:rPr lang="en-US" sz="1200" kern="1200" dirty="0" err="1"/>
            <a:t>niteliği</a:t>
          </a:r>
          <a:r>
            <a:rPr lang="en-US" sz="1200" kern="1200" dirty="0"/>
            <a:t>;</a:t>
          </a:r>
        </a:p>
      </dsp:txBody>
      <dsp:txXfrm>
        <a:off x="7283822" y="59170"/>
        <a:ext cx="1447984" cy="868790"/>
      </dsp:txXfrm>
    </dsp:sp>
    <dsp:sp modelId="{CEAB8D37-D143-48A2-8262-C2B42DFC6A23}">
      <dsp:nvSpPr>
        <dsp:cNvPr id="0" name=""/>
        <dsp:cNvSpPr/>
      </dsp:nvSpPr>
      <dsp:spPr>
        <a:xfrm>
          <a:off x="1148147" y="978934"/>
          <a:ext cx="8720624" cy="305635"/>
        </a:xfrm>
        <a:custGeom>
          <a:avLst/>
          <a:gdLst/>
          <a:ahLst/>
          <a:cxnLst/>
          <a:rect l="0" t="0" r="0" b="0"/>
          <a:pathLst>
            <a:path>
              <a:moveTo>
                <a:pt x="8720624" y="0"/>
              </a:moveTo>
              <a:lnTo>
                <a:pt x="8720624" y="169917"/>
              </a:lnTo>
              <a:lnTo>
                <a:pt x="0" y="169917"/>
              </a:lnTo>
              <a:lnTo>
                <a:pt x="0" y="30563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0282" y="1130085"/>
        <a:ext cx="436355" cy="3333"/>
      </dsp:txXfrm>
    </dsp:sp>
    <dsp:sp modelId="{BBDDCE25-86DD-4773-A37E-6D8536BBA70E}">
      <dsp:nvSpPr>
        <dsp:cNvPr id="0" name=""/>
        <dsp:cNvSpPr/>
      </dsp:nvSpPr>
      <dsp:spPr>
        <a:xfrm>
          <a:off x="9032191" y="0"/>
          <a:ext cx="1673160" cy="9807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kayıtları</a:t>
          </a:r>
          <a:r>
            <a:rPr lang="en-US" sz="1200" kern="1200" dirty="0"/>
            <a:t> </a:t>
          </a:r>
          <a:r>
            <a:rPr lang="en-US" sz="1200" kern="1200" dirty="0" err="1"/>
            <a:t>veya</a:t>
          </a:r>
          <a:r>
            <a:rPr lang="en-US" sz="1200" kern="1200" dirty="0"/>
            <a:t> </a:t>
          </a:r>
          <a:r>
            <a:rPr lang="en-US" sz="1200" kern="1200" dirty="0" err="1"/>
            <a:t>testleri</a:t>
          </a:r>
          <a:r>
            <a:rPr lang="en-US" sz="1200" kern="1200" dirty="0"/>
            <a:t> </a:t>
          </a:r>
          <a:r>
            <a:rPr lang="en-US" sz="1200" kern="1200" dirty="0" err="1"/>
            <a:t>içerecek</a:t>
          </a:r>
          <a:r>
            <a:rPr lang="en-US" sz="1200" kern="1200" dirty="0"/>
            <a:t> </a:t>
          </a:r>
          <a:r>
            <a:rPr lang="en-US" sz="1200" kern="1200" dirty="0" err="1"/>
            <a:t>ancak</a:t>
          </a:r>
          <a:r>
            <a:rPr lang="en-US" sz="1200" kern="1200" dirty="0"/>
            <a:t> </a:t>
          </a:r>
          <a:r>
            <a:rPr lang="en-US" sz="1200" kern="1200" dirty="0" err="1"/>
            <a:t>bunlarla</a:t>
          </a:r>
          <a:r>
            <a:rPr lang="en-US" sz="1200" kern="1200" dirty="0"/>
            <a:t> </a:t>
          </a:r>
          <a:r>
            <a:rPr lang="en-US" sz="1200" kern="1200" dirty="0" err="1"/>
            <a:t>sınırlı</a:t>
          </a:r>
          <a:r>
            <a:rPr lang="en-US" sz="1200" kern="1200" dirty="0"/>
            <a:t> </a:t>
          </a:r>
          <a:r>
            <a:rPr lang="en-US" sz="1200" kern="1200" dirty="0" err="1"/>
            <a:t>olmayacak</a:t>
          </a:r>
          <a:r>
            <a:rPr lang="en-US" sz="1200" kern="1200" dirty="0"/>
            <a:t> </a:t>
          </a:r>
          <a:r>
            <a:rPr lang="en-US" sz="1200" kern="1200" dirty="0" err="1"/>
            <a:t>şekilde</a:t>
          </a:r>
          <a:r>
            <a:rPr lang="en-US" sz="1200" kern="1200" dirty="0"/>
            <a:t> </a:t>
          </a:r>
          <a:r>
            <a:rPr lang="en-US" sz="1200" kern="1200" dirty="0" err="1"/>
            <a:t>soruşturmanın</a:t>
          </a:r>
          <a:r>
            <a:rPr lang="en-US" sz="1200" kern="1200" dirty="0"/>
            <a:t> </a:t>
          </a:r>
          <a:r>
            <a:rPr lang="en-US" sz="1200" kern="1200" dirty="0" err="1"/>
            <a:t>özeti</a:t>
          </a:r>
          <a:r>
            <a:rPr lang="en-US" sz="1200" kern="1200" dirty="0"/>
            <a:t> </a:t>
          </a:r>
          <a:r>
            <a:rPr lang="en-US" sz="1200" kern="1200" dirty="0" err="1"/>
            <a:t>gibi</a:t>
          </a:r>
          <a:r>
            <a:rPr lang="en-US" sz="1200" kern="1200" dirty="0"/>
            <a:t> </a:t>
          </a:r>
          <a:r>
            <a:rPr lang="en-US" sz="1200" kern="1200" dirty="0" err="1"/>
            <a:t>gerçekleştirilir</a:t>
          </a:r>
          <a:r>
            <a:rPr lang="en-US" sz="1200" kern="1200" dirty="0"/>
            <a:t>:</a:t>
          </a:r>
        </a:p>
      </dsp:txBody>
      <dsp:txXfrm>
        <a:off x="9032191" y="0"/>
        <a:ext cx="1673160" cy="980734"/>
      </dsp:txXfrm>
    </dsp:sp>
    <dsp:sp modelId="{C06BAAD0-17C2-4B36-9DAA-14F165AD1740}">
      <dsp:nvSpPr>
        <dsp:cNvPr id="0" name=""/>
        <dsp:cNvSpPr/>
      </dsp:nvSpPr>
      <dsp:spPr>
        <a:xfrm>
          <a:off x="2134756" y="1865654"/>
          <a:ext cx="302436" cy="91440"/>
        </a:xfrm>
        <a:custGeom>
          <a:avLst/>
          <a:gdLst/>
          <a:ahLst/>
          <a:cxnLst/>
          <a:rect l="0" t="0" r="0" b="0"/>
          <a:pathLst>
            <a:path>
              <a:moveTo>
                <a:pt x="0" y="45720"/>
              </a:moveTo>
              <a:lnTo>
                <a:pt x="3024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77648" y="1909707"/>
        <a:ext cx="16651" cy="3333"/>
      </dsp:txXfrm>
    </dsp:sp>
    <dsp:sp modelId="{5A501DC4-17B7-427F-B2AA-3561A9FEFA37}">
      <dsp:nvSpPr>
        <dsp:cNvPr id="0" name=""/>
        <dsp:cNvSpPr/>
      </dsp:nvSpPr>
      <dsp:spPr>
        <a:xfrm>
          <a:off x="159739" y="1316969"/>
          <a:ext cx="1976817" cy="1188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tanımlandığı</a:t>
          </a:r>
          <a:r>
            <a:rPr lang="en-US" sz="1200" kern="1200" dirty="0"/>
            <a:t> </a:t>
          </a:r>
          <a:r>
            <a:rPr lang="en-US" sz="1200" kern="1200" dirty="0" err="1"/>
            <a:t>gibi</a:t>
          </a:r>
          <a:r>
            <a:rPr lang="en-US" sz="1200" kern="1200" dirty="0"/>
            <a:t> parti </a:t>
          </a:r>
          <a:r>
            <a:rPr lang="en-US" sz="1200" kern="1200" dirty="0" err="1"/>
            <a:t>kayıtlarını</a:t>
          </a:r>
          <a:r>
            <a:rPr lang="en-US" sz="1200" kern="1200" dirty="0"/>
            <a:t> </a:t>
          </a:r>
          <a:r>
            <a:rPr lang="en-US" sz="1200" kern="1200" dirty="0" err="1"/>
            <a:t>dahil</a:t>
          </a:r>
          <a:r>
            <a:rPr lang="en-US" sz="1200" kern="1200" dirty="0"/>
            <a:t> </a:t>
          </a:r>
          <a:r>
            <a:rPr lang="en-US" sz="1200" kern="1200" dirty="0" err="1"/>
            <a:t>ederek</a:t>
          </a:r>
          <a:r>
            <a:rPr lang="en-US" sz="1200" kern="1200" dirty="0"/>
            <a:t> </a:t>
          </a:r>
          <a:r>
            <a:rPr lang="en-US" sz="1200" kern="1200" dirty="0" err="1"/>
            <a:t>üretim</a:t>
          </a:r>
          <a:r>
            <a:rPr lang="en-US" sz="1200" kern="1200" dirty="0"/>
            <a:t> </a:t>
          </a:r>
          <a:r>
            <a:rPr lang="en-US" sz="1200" kern="1200" dirty="0" err="1"/>
            <a:t>kayıtlarının</a:t>
          </a:r>
          <a:r>
            <a:rPr lang="en-US" sz="1200" kern="1200" dirty="0"/>
            <a:t> </a:t>
          </a:r>
          <a:r>
            <a:rPr lang="en-US" sz="1200" kern="1200" dirty="0" err="1"/>
            <a:t>gözden</a:t>
          </a:r>
          <a:r>
            <a:rPr lang="en-US" sz="1200" kern="1200" dirty="0"/>
            <a:t> </a:t>
          </a:r>
          <a:r>
            <a:rPr lang="en-US" sz="1200" kern="1200" dirty="0" err="1"/>
            <a:t>geçirilmesi</a:t>
          </a:r>
          <a:endParaRPr lang="en-US" sz="1200" kern="1200" dirty="0"/>
        </a:p>
      </dsp:txBody>
      <dsp:txXfrm>
        <a:off x="159739" y="1316969"/>
        <a:ext cx="1976817" cy="1188809"/>
      </dsp:txXfrm>
    </dsp:sp>
    <dsp:sp modelId="{F880595C-796D-4B33-98CD-A7EE02DBF302}">
      <dsp:nvSpPr>
        <dsp:cNvPr id="0" name=""/>
        <dsp:cNvSpPr/>
      </dsp:nvSpPr>
      <dsp:spPr>
        <a:xfrm>
          <a:off x="3915777" y="1865654"/>
          <a:ext cx="302436" cy="91440"/>
        </a:xfrm>
        <a:custGeom>
          <a:avLst/>
          <a:gdLst/>
          <a:ahLst/>
          <a:cxnLst/>
          <a:rect l="0" t="0" r="0" b="0"/>
          <a:pathLst>
            <a:path>
              <a:moveTo>
                <a:pt x="0" y="45720"/>
              </a:moveTo>
              <a:lnTo>
                <a:pt x="3024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58669" y="1909707"/>
        <a:ext cx="16651" cy="3333"/>
      </dsp:txXfrm>
    </dsp:sp>
    <dsp:sp modelId="{80513CF0-76F9-44DF-9831-40837BB82D13}">
      <dsp:nvSpPr>
        <dsp:cNvPr id="0" name=""/>
        <dsp:cNvSpPr/>
      </dsp:nvSpPr>
      <dsp:spPr>
        <a:xfrm>
          <a:off x="2469592" y="1476978"/>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a:t> </a:t>
          </a:r>
          <a:r>
            <a:rPr lang="en-US" sz="1200" kern="1200" dirty="0" err="1"/>
            <a:t>ürünle</a:t>
          </a:r>
          <a:r>
            <a:rPr lang="en-US" sz="1200" kern="1200" dirty="0"/>
            <a:t> </a:t>
          </a:r>
          <a:r>
            <a:rPr lang="en-US" sz="1200" kern="1200" dirty="0" err="1"/>
            <a:t>ilgili</a:t>
          </a:r>
          <a:r>
            <a:rPr lang="en-US" sz="1200" kern="1200" dirty="0"/>
            <a:t> </a:t>
          </a:r>
          <a:r>
            <a:rPr lang="en-US" sz="1200" kern="1200" dirty="0" err="1"/>
            <a:t>üretim</a:t>
          </a:r>
          <a:r>
            <a:rPr lang="en-US" sz="1200" kern="1200" dirty="0"/>
            <a:t> </a:t>
          </a:r>
          <a:r>
            <a:rPr lang="en-US" sz="1200" kern="1200" dirty="0" err="1"/>
            <a:t>uygunsuzluklarının</a:t>
          </a:r>
          <a:r>
            <a:rPr lang="en-US" sz="1200" kern="1200" dirty="0"/>
            <a:t> </a:t>
          </a:r>
          <a:r>
            <a:rPr lang="en-US" sz="1200" kern="1200" dirty="0" err="1"/>
            <a:t>gözden</a:t>
          </a:r>
          <a:r>
            <a:rPr lang="en-US" sz="1200" kern="1200" dirty="0"/>
            <a:t> </a:t>
          </a:r>
          <a:r>
            <a:rPr lang="en-US" sz="1200" kern="1200" dirty="0" err="1"/>
            <a:t>geçirilmesi</a:t>
          </a:r>
          <a:r>
            <a:rPr lang="en-US" sz="1200" kern="1200" dirty="0"/>
            <a:t>,</a:t>
          </a:r>
        </a:p>
      </dsp:txBody>
      <dsp:txXfrm>
        <a:off x="2469592" y="1476978"/>
        <a:ext cx="1447984" cy="868790"/>
      </dsp:txXfrm>
    </dsp:sp>
    <dsp:sp modelId="{D7CF0E54-B103-4E87-A223-29FE36989630}">
      <dsp:nvSpPr>
        <dsp:cNvPr id="0" name=""/>
        <dsp:cNvSpPr/>
      </dsp:nvSpPr>
      <dsp:spPr>
        <a:xfrm>
          <a:off x="5696798" y="1865654"/>
          <a:ext cx="302436" cy="91440"/>
        </a:xfrm>
        <a:custGeom>
          <a:avLst/>
          <a:gdLst/>
          <a:ahLst/>
          <a:cxnLst/>
          <a:rect l="0" t="0" r="0" b="0"/>
          <a:pathLst>
            <a:path>
              <a:moveTo>
                <a:pt x="0" y="45720"/>
              </a:moveTo>
              <a:lnTo>
                <a:pt x="3024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39690" y="1909707"/>
        <a:ext cx="16651" cy="3333"/>
      </dsp:txXfrm>
    </dsp:sp>
    <dsp:sp modelId="{36AC73C9-CD6D-46CF-A421-7D039EF3265F}">
      <dsp:nvSpPr>
        <dsp:cNvPr id="0" name=""/>
        <dsp:cNvSpPr/>
      </dsp:nvSpPr>
      <dsp:spPr>
        <a:xfrm>
          <a:off x="4250613" y="1476978"/>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iade</a:t>
          </a:r>
          <a:r>
            <a:rPr lang="en-US" sz="1200" kern="1200" dirty="0"/>
            <a:t> </a:t>
          </a:r>
          <a:r>
            <a:rPr lang="en-US" sz="1200" kern="1200" dirty="0" err="1"/>
            <a:t>edilen</a:t>
          </a:r>
          <a:r>
            <a:rPr lang="en-US" sz="1200" kern="1200" dirty="0"/>
            <a:t> </a:t>
          </a:r>
          <a:r>
            <a:rPr lang="en-US" sz="1200" kern="1200" dirty="0" err="1"/>
            <a:t>ürünün</a:t>
          </a:r>
          <a:r>
            <a:rPr lang="en-US" sz="1200" kern="1200" dirty="0"/>
            <a:t> </a:t>
          </a:r>
          <a:r>
            <a:rPr lang="en-US" sz="1200" kern="1200" dirty="0" err="1"/>
            <a:t>veya</a:t>
          </a:r>
          <a:r>
            <a:rPr lang="en-US" sz="1200" kern="1200" dirty="0"/>
            <a:t> </a:t>
          </a:r>
          <a:r>
            <a:rPr lang="en-US" sz="1200" kern="1200" dirty="0" err="1"/>
            <a:t>benzer</a:t>
          </a:r>
          <a:r>
            <a:rPr lang="en-US" sz="1200" kern="1200" dirty="0"/>
            <a:t> </a:t>
          </a:r>
          <a:r>
            <a:rPr lang="en-US" sz="1200" kern="1200" dirty="0" err="1"/>
            <a:t>ürünün</a:t>
          </a:r>
          <a:r>
            <a:rPr lang="en-US" sz="1200" kern="1200" dirty="0"/>
            <a:t> test </a:t>
          </a:r>
          <a:r>
            <a:rPr lang="en-US" sz="1200" kern="1200" dirty="0" err="1"/>
            <a:t>edilmesi</a:t>
          </a:r>
          <a:r>
            <a:rPr lang="en-US" sz="1200" kern="1200" dirty="0"/>
            <a:t>,</a:t>
          </a:r>
        </a:p>
      </dsp:txBody>
      <dsp:txXfrm>
        <a:off x="4250613" y="1476978"/>
        <a:ext cx="1447984" cy="868790"/>
      </dsp:txXfrm>
    </dsp:sp>
    <dsp:sp modelId="{D9522A2C-D808-4336-965C-76D58269F17E}">
      <dsp:nvSpPr>
        <dsp:cNvPr id="0" name=""/>
        <dsp:cNvSpPr/>
      </dsp:nvSpPr>
      <dsp:spPr>
        <a:xfrm>
          <a:off x="7477819" y="1865654"/>
          <a:ext cx="302436" cy="91440"/>
        </a:xfrm>
        <a:custGeom>
          <a:avLst/>
          <a:gdLst/>
          <a:ahLst/>
          <a:cxnLst/>
          <a:rect l="0" t="0" r="0" b="0"/>
          <a:pathLst>
            <a:path>
              <a:moveTo>
                <a:pt x="0" y="45720"/>
              </a:moveTo>
              <a:lnTo>
                <a:pt x="3024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20711" y="1909707"/>
        <a:ext cx="16651" cy="3333"/>
      </dsp:txXfrm>
    </dsp:sp>
    <dsp:sp modelId="{69E2C2CF-FE63-467A-9CE7-91DE0779C8DD}">
      <dsp:nvSpPr>
        <dsp:cNvPr id="0" name=""/>
        <dsp:cNvSpPr/>
      </dsp:nvSpPr>
      <dsp:spPr>
        <a:xfrm>
          <a:off x="6031634" y="1476978"/>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ürün</a:t>
          </a:r>
          <a:r>
            <a:rPr lang="en-US" sz="1200" kern="1200" dirty="0"/>
            <a:t> </a:t>
          </a:r>
          <a:r>
            <a:rPr lang="en-US" sz="1200" kern="1200" dirty="0" err="1"/>
            <a:t>üzerindeki</a:t>
          </a:r>
          <a:r>
            <a:rPr lang="en-US" sz="1200" kern="1200" dirty="0"/>
            <a:t> </a:t>
          </a:r>
          <a:r>
            <a:rPr lang="en-US" sz="1200" kern="1200" dirty="0" err="1"/>
            <a:t>etki</a:t>
          </a:r>
          <a:r>
            <a:rPr lang="en-US" sz="1200" kern="1200" dirty="0"/>
            <a:t> </a:t>
          </a:r>
          <a:r>
            <a:rPr lang="en-US" sz="1200" kern="1200" dirty="0" err="1"/>
            <a:t>için</a:t>
          </a:r>
          <a:r>
            <a:rPr lang="en-US" sz="1200" kern="1200" dirty="0"/>
            <a:t> </a:t>
          </a:r>
          <a:r>
            <a:rPr lang="en-US" sz="1200" kern="1200" dirty="0" err="1"/>
            <a:t>uygulanabilir</a:t>
          </a:r>
          <a:r>
            <a:rPr lang="en-US" sz="1200" kern="1200" dirty="0"/>
            <a:t> </a:t>
          </a:r>
          <a:r>
            <a:rPr lang="en-US" sz="1200" kern="1200" dirty="0" err="1"/>
            <a:t>değişikliklerin</a:t>
          </a:r>
          <a:r>
            <a:rPr lang="en-US" sz="1200" kern="1200" dirty="0"/>
            <a:t> </a:t>
          </a:r>
          <a:r>
            <a:rPr lang="en-US" sz="1200" kern="1200" dirty="0" err="1"/>
            <a:t>değerlendirilmesi</a:t>
          </a:r>
          <a:r>
            <a:rPr lang="en-US" sz="1200" kern="1200" dirty="0"/>
            <a:t>,</a:t>
          </a:r>
        </a:p>
      </dsp:txBody>
      <dsp:txXfrm>
        <a:off x="6031634" y="1476978"/>
        <a:ext cx="1447984" cy="868790"/>
      </dsp:txXfrm>
    </dsp:sp>
    <dsp:sp modelId="{271BC73D-263B-4305-A24B-5D7E56D2628D}">
      <dsp:nvSpPr>
        <dsp:cNvPr id="0" name=""/>
        <dsp:cNvSpPr/>
      </dsp:nvSpPr>
      <dsp:spPr>
        <a:xfrm>
          <a:off x="9258840" y="1865654"/>
          <a:ext cx="302436" cy="91440"/>
        </a:xfrm>
        <a:custGeom>
          <a:avLst/>
          <a:gdLst/>
          <a:ahLst/>
          <a:cxnLst/>
          <a:rect l="0" t="0" r="0" b="0"/>
          <a:pathLst>
            <a:path>
              <a:moveTo>
                <a:pt x="0" y="45720"/>
              </a:moveTo>
              <a:lnTo>
                <a:pt x="3024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401732" y="1909707"/>
        <a:ext cx="16651" cy="3333"/>
      </dsp:txXfrm>
    </dsp:sp>
    <dsp:sp modelId="{8D64FF38-2F70-4E0D-826B-F3A2975097B4}">
      <dsp:nvSpPr>
        <dsp:cNvPr id="0" name=""/>
        <dsp:cNvSpPr/>
      </dsp:nvSpPr>
      <dsp:spPr>
        <a:xfrm>
          <a:off x="7812655" y="1476978"/>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soruşturmanın</a:t>
          </a:r>
          <a:r>
            <a:rPr lang="en-US" sz="1200" kern="1200" dirty="0"/>
            <a:t> </a:t>
          </a:r>
          <a:r>
            <a:rPr lang="en-US" sz="1200" kern="1200" dirty="0" err="1"/>
            <a:t>bir</a:t>
          </a:r>
          <a:r>
            <a:rPr lang="en-US" sz="1200" kern="1200" dirty="0"/>
            <a:t> </a:t>
          </a:r>
          <a:r>
            <a:rPr lang="en-US" sz="1200" kern="1200" dirty="0" err="1"/>
            <a:t>parçası</a:t>
          </a:r>
          <a:r>
            <a:rPr lang="en-US" sz="1200" kern="1200" dirty="0"/>
            <a:t> </a:t>
          </a:r>
          <a:r>
            <a:rPr lang="en-US" sz="1200" kern="1200" dirty="0" err="1"/>
            <a:t>olarak</a:t>
          </a:r>
          <a:r>
            <a:rPr lang="en-US" sz="1200" kern="1200" dirty="0"/>
            <a:t> </a:t>
          </a:r>
          <a:r>
            <a:rPr lang="en-US" sz="1200" kern="1200" dirty="0" err="1"/>
            <a:t>gerçekleştirilen</a:t>
          </a:r>
          <a:r>
            <a:rPr lang="en-US" sz="1200" kern="1200" dirty="0"/>
            <a:t> </a:t>
          </a:r>
          <a:r>
            <a:rPr lang="en-US" sz="1200" kern="1200" dirty="0" err="1"/>
            <a:t>diğer</a:t>
          </a:r>
          <a:r>
            <a:rPr lang="en-US" sz="1200" kern="1200" dirty="0"/>
            <a:t> </a:t>
          </a:r>
          <a:r>
            <a:rPr lang="en-US" sz="1200" kern="1200" dirty="0" err="1"/>
            <a:t>faaliyetler</a:t>
          </a:r>
          <a:r>
            <a:rPr lang="en-US" sz="1200" kern="1200" dirty="0"/>
            <a:t>;</a:t>
          </a:r>
        </a:p>
      </dsp:txBody>
      <dsp:txXfrm>
        <a:off x="7812655" y="1476978"/>
        <a:ext cx="1447984" cy="868790"/>
      </dsp:txXfrm>
    </dsp:sp>
    <dsp:sp modelId="{B528F2E3-FFAA-41DF-803C-BB48984B7CB8}">
      <dsp:nvSpPr>
        <dsp:cNvPr id="0" name=""/>
        <dsp:cNvSpPr/>
      </dsp:nvSpPr>
      <dsp:spPr>
        <a:xfrm>
          <a:off x="883731" y="2343969"/>
          <a:ext cx="9433937" cy="462445"/>
        </a:xfrm>
        <a:custGeom>
          <a:avLst/>
          <a:gdLst/>
          <a:ahLst/>
          <a:cxnLst/>
          <a:rect l="0" t="0" r="0" b="0"/>
          <a:pathLst>
            <a:path>
              <a:moveTo>
                <a:pt x="9433937" y="0"/>
              </a:moveTo>
              <a:lnTo>
                <a:pt x="9433937" y="248322"/>
              </a:lnTo>
              <a:lnTo>
                <a:pt x="0" y="248322"/>
              </a:lnTo>
              <a:lnTo>
                <a:pt x="0" y="46244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64529" y="2573525"/>
        <a:ext cx="472340" cy="3333"/>
      </dsp:txXfrm>
    </dsp:sp>
    <dsp:sp modelId="{697C7635-F78B-4BC0-806A-635F70EBD0DF}">
      <dsp:nvSpPr>
        <dsp:cNvPr id="0" name=""/>
        <dsp:cNvSpPr/>
      </dsp:nvSpPr>
      <dsp:spPr>
        <a:xfrm>
          <a:off x="9593676" y="1476978"/>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soruşturmanın</a:t>
          </a:r>
          <a:r>
            <a:rPr lang="en-US" sz="1200" kern="1200" dirty="0"/>
            <a:t> </a:t>
          </a:r>
          <a:r>
            <a:rPr lang="en-US" sz="1200" kern="1200" dirty="0" err="1"/>
            <a:t>sonuçları</a:t>
          </a:r>
          <a:r>
            <a:rPr lang="en-US" sz="1200" kern="1200" dirty="0"/>
            <a:t>;</a:t>
          </a:r>
        </a:p>
      </dsp:txBody>
      <dsp:txXfrm>
        <a:off x="9593676" y="1476978"/>
        <a:ext cx="1447984" cy="868790"/>
      </dsp:txXfrm>
    </dsp:sp>
    <dsp:sp modelId="{B3B21800-EE79-4922-9020-6CAB4AEF1D94}">
      <dsp:nvSpPr>
        <dsp:cNvPr id="0" name=""/>
        <dsp:cNvSpPr/>
      </dsp:nvSpPr>
      <dsp:spPr>
        <a:xfrm>
          <a:off x="1605923" y="3227490"/>
          <a:ext cx="302436" cy="91440"/>
        </a:xfrm>
        <a:custGeom>
          <a:avLst/>
          <a:gdLst/>
          <a:ahLst/>
          <a:cxnLst/>
          <a:rect l="0" t="0" r="0" b="0"/>
          <a:pathLst>
            <a:path>
              <a:moveTo>
                <a:pt x="0" y="45720"/>
              </a:moveTo>
              <a:lnTo>
                <a:pt x="3024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48815" y="3271544"/>
        <a:ext cx="16651" cy="3333"/>
      </dsp:txXfrm>
    </dsp:sp>
    <dsp:sp modelId="{9015492D-F66A-4991-80B4-E69C9D0D255E}">
      <dsp:nvSpPr>
        <dsp:cNvPr id="0" name=""/>
        <dsp:cNvSpPr/>
      </dsp:nvSpPr>
      <dsp:spPr>
        <a:xfrm>
          <a:off x="159739" y="2838815"/>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yapılan</a:t>
          </a:r>
          <a:r>
            <a:rPr lang="en-US" sz="1200" kern="1200" dirty="0"/>
            <a:t> </a:t>
          </a:r>
          <a:r>
            <a:rPr lang="en-US" sz="1200" kern="1200" dirty="0" err="1"/>
            <a:t>düzeltme</a:t>
          </a:r>
          <a:r>
            <a:rPr lang="en-US" sz="1200" kern="1200" dirty="0"/>
            <a:t>(</a:t>
          </a:r>
          <a:r>
            <a:rPr lang="en-US" sz="1200" kern="1200" dirty="0" err="1"/>
            <a:t>ler</a:t>
          </a:r>
          <a:r>
            <a:rPr lang="en-US" sz="1200" kern="1200" dirty="0"/>
            <a:t>);</a:t>
          </a:r>
        </a:p>
      </dsp:txBody>
      <dsp:txXfrm>
        <a:off x="159739" y="2838815"/>
        <a:ext cx="1447984" cy="868790"/>
      </dsp:txXfrm>
    </dsp:sp>
    <dsp:sp modelId="{C68A0451-7FCD-411F-8149-DD60392EE107}">
      <dsp:nvSpPr>
        <dsp:cNvPr id="0" name=""/>
        <dsp:cNvSpPr/>
      </dsp:nvSpPr>
      <dsp:spPr>
        <a:xfrm>
          <a:off x="3386944" y="3227490"/>
          <a:ext cx="302436" cy="91440"/>
        </a:xfrm>
        <a:custGeom>
          <a:avLst/>
          <a:gdLst/>
          <a:ahLst/>
          <a:cxnLst/>
          <a:rect l="0" t="0" r="0" b="0"/>
          <a:pathLst>
            <a:path>
              <a:moveTo>
                <a:pt x="0" y="45720"/>
              </a:moveTo>
              <a:lnTo>
                <a:pt x="3024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9836" y="3271544"/>
        <a:ext cx="16651" cy="3333"/>
      </dsp:txXfrm>
    </dsp:sp>
    <dsp:sp modelId="{134DFC59-D032-4FDD-9184-3B540630AA98}">
      <dsp:nvSpPr>
        <dsp:cNvPr id="0" name=""/>
        <dsp:cNvSpPr/>
      </dsp:nvSpPr>
      <dsp:spPr>
        <a:xfrm>
          <a:off x="1940759" y="2838815"/>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düzenleyici</a:t>
          </a:r>
          <a:r>
            <a:rPr lang="en-US" sz="1200" kern="1200" dirty="0"/>
            <a:t> </a:t>
          </a:r>
          <a:r>
            <a:rPr lang="en-US" sz="1200" kern="1200" dirty="0" err="1"/>
            <a:t>aksiyonlar</a:t>
          </a:r>
          <a:r>
            <a:rPr lang="en-US" sz="1200" kern="1200" dirty="0"/>
            <a:t>;</a:t>
          </a:r>
        </a:p>
      </dsp:txBody>
      <dsp:txXfrm>
        <a:off x="1940759" y="2838815"/>
        <a:ext cx="1447984" cy="868790"/>
      </dsp:txXfrm>
    </dsp:sp>
    <dsp:sp modelId="{81061BC2-52B6-42DA-8777-53F9CF196697}">
      <dsp:nvSpPr>
        <dsp:cNvPr id="0" name=""/>
        <dsp:cNvSpPr/>
      </dsp:nvSpPr>
      <dsp:spPr>
        <a:xfrm>
          <a:off x="5167965" y="3227490"/>
          <a:ext cx="302436" cy="91440"/>
        </a:xfrm>
        <a:custGeom>
          <a:avLst/>
          <a:gdLst/>
          <a:ahLst/>
          <a:cxnLst/>
          <a:rect l="0" t="0" r="0" b="0"/>
          <a:pathLst>
            <a:path>
              <a:moveTo>
                <a:pt x="0" y="45720"/>
              </a:moveTo>
              <a:lnTo>
                <a:pt x="3024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0857" y="3271544"/>
        <a:ext cx="16651" cy="3333"/>
      </dsp:txXfrm>
    </dsp:sp>
    <dsp:sp modelId="{7B81E0A8-A13C-4A86-B3D8-77973BF1AAFD}">
      <dsp:nvSpPr>
        <dsp:cNvPr id="0" name=""/>
        <dsp:cNvSpPr/>
      </dsp:nvSpPr>
      <dsp:spPr>
        <a:xfrm>
          <a:off x="3721780" y="2838815"/>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herhangi</a:t>
          </a:r>
          <a:r>
            <a:rPr lang="en-US" sz="1200" kern="1200" dirty="0"/>
            <a:t> </a:t>
          </a:r>
          <a:r>
            <a:rPr lang="en-US" sz="1200" kern="1200" dirty="0" err="1"/>
            <a:t>bir</a:t>
          </a:r>
          <a:r>
            <a:rPr lang="en-US" sz="1200" kern="1200" dirty="0"/>
            <a:t> </a:t>
          </a:r>
          <a:r>
            <a:rPr lang="en-US" sz="1200" kern="1200" dirty="0" err="1"/>
            <a:t>işlem</a:t>
          </a:r>
          <a:r>
            <a:rPr lang="en-US" sz="1200" kern="1200" dirty="0"/>
            <a:t> </a:t>
          </a:r>
          <a:r>
            <a:rPr lang="en-US" sz="1200" kern="1200" dirty="0" err="1"/>
            <a:t>yapılmadığı</a:t>
          </a:r>
          <a:r>
            <a:rPr lang="en-US" sz="1200" kern="1200" dirty="0"/>
            <a:t> </a:t>
          </a:r>
          <a:r>
            <a:rPr lang="en-US" sz="1200" kern="1200" dirty="0" err="1"/>
            <a:t>takdirde</a:t>
          </a:r>
          <a:r>
            <a:rPr lang="en-US" sz="1200" kern="1200" dirty="0"/>
            <a:t> </a:t>
          </a:r>
          <a:r>
            <a:rPr lang="en-US" sz="1200" kern="1200" dirty="0" err="1"/>
            <a:t>gerekçelendirme</a:t>
          </a:r>
          <a:r>
            <a:rPr lang="en-US" sz="1200" kern="1200" dirty="0"/>
            <a:t>;</a:t>
          </a:r>
        </a:p>
      </dsp:txBody>
      <dsp:txXfrm>
        <a:off x="3721780" y="2838815"/>
        <a:ext cx="1447984" cy="868790"/>
      </dsp:txXfrm>
    </dsp:sp>
    <dsp:sp modelId="{1B4354F9-8F63-4DEE-9DB4-73C8B03FBEDE}">
      <dsp:nvSpPr>
        <dsp:cNvPr id="0" name=""/>
        <dsp:cNvSpPr/>
      </dsp:nvSpPr>
      <dsp:spPr>
        <a:xfrm>
          <a:off x="6948986" y="3227490"/>
          <a:ext cx="302436" cy="91440"/>
        </a:xfrm>
        <a:custGeom>
          <a:avLst/>
          <a:gdLst/>
          <a:ahLst/>
          <a:cxnLst/>
          <a:rect l="0" t="0" r="0" b="0"/>
          <a:pathLst>
            <a:path>
              <a:moveTo>
                <a:pt x="0" y="45720"/>
              </a:moveTo>
              <a:lnTo>
                <a:pt x="3024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91878" y="3271544"/>
        <a:ext cx="16651" cy="3333"/>
      </dsp:txXfrm>
    </dsp:sp>
    <dsp:sp modelId="{BE1233D6-646A-48F0-83E5-A1A401976329}">
      <dsp:nvSpPr>
        <dsp:cNvPr id="0" name=""/>
        <dsp:cNvSpPr/>
      </dsp:nvSpPr>
      <dsp:spPr>
        <a:xfrm>
          <a:off x="5502801" y="2838815"/>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soruşturma</a:t>
          </a:r>
          <a:r>
            <a:rPr lang="en-US" sz="1200" kern="1200" dirty="0"/>
            <a:t> </a:t>
          </a:r>
          <a:r>
            <a:rPr lang="en-US" sz="1200" kern="1200" dirty="0" err="1"/>
            <a:t>tarihleri</a:t>
          </a:r>
          <a:r>
            <a:rPr lang="en-US" sz="1200" kern="1200" dirty="0"/>
            <a:t>;</a:t>
          </a:r>
        </a:p>
      </dsp:txBody>
      <dsp:txXfrm>
        <a:off x="5502801" y="2838815"/>
        <a:ext cx="1447984" cy="868790"/>
      </dsp:txXfrm>
    </dsp:sp>
    <dsp:sp modelId="{4B6B9C70-A5A0-4AF7-8922-3B5654BB0B2B}">
      <dsp:nvSpPr>
        <dsp:cNvPr id="0" name=""/>
        <dsp:cNvSpPr/>
      </dsp:nvSpPr>
      <dsp:spPr>
        <a:xfrm>
          <a:off x="8730007" y="3227490"/>
          <a:ext cx="302436" cy="91440"/>
        </a:xfrm>
        <a:custGeom>
          <a:avLst/>
          <a:gdLst/>
          <a:ahLst/>
          <a:cxnLst/>
          <a:rect l="0" t="0" r="0" b="0"/>
          <a:pathLst>
            <a:path>
              <a:moveTo>
                <a:pt x="0" y="45720"/>
              </a:moveTo>
              <a:lnTo>
                <a:pt x="3024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72899" y="3271544"/>
        <a:ext cx="16651" cy="3333"/>
      </dsp:txXfrm>
    </dsp:sp>
    <dsp:sp modelId="{EAE5DD8C-D3E5-431D-B267-4C7C1CF204BB}">
      <dsp:nvSpPr>
        <dsp:cNvPr id="0" name=""/>
        <dsp:cNvSpPr/>
      </dsp:nvSpPr>
      <dsp:spPr>
        <a:xfrm>
          <a:off x="7283822" y="2838815"/>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araştırmacıların</a:t>
          </a:r>
          <a:r>
            <a:rPr lang="en-US" sz="1200" kern="1200" dirty="0"/>
            <a:t> </a:t>
          </a:r>
          <a:r>
            <a:rPr lang="en-US" sz="1200" kern="1200" dirty="0" err="1"/>
            <a:t>adı</a:t>
          </a:r>
          <a:r>
            <a:rPr lang="en-US" sz="1200" kern="1200" dirty="0"/>
            <a:t>;</a:t>
          </a:r>
        </a:p>
      </dsp:txBody>
      <dsp:txXfrm>
        <a:off x="7283822" y="2838815"/>
        <a:ext cx="1447984" cy="868790"/>
      </dsp:txXfrm>
    </dsp:sp>
    <dsp:sp modelId="{016BDC57-C22D-4606-B906-300F74BF5D2D}">
      <dsp:nvSpPr>
        <dsp:cNvPr id="0" name=""/>
        <dsp:cNvSpPr/>
      </dsp:nvSpPr>
      <dsp:spPr>
        <a:xfrm>
          <a:off x="883731" y="3705806"/>
          <a:ext cx="8905104" cy="302436"/>
        </a:xfrm>
        <a:custGeom>
          <a:avLst/>
          <a:gdLst/>
          <a:ahLst/>
          <a:cxnLst/>
          <a:rect l="0" t="0" r="0" b="0"/>
          <a:pathLst>
            <a:path>
              <a:moveTo>
                <a:pt x="8905104" y="0"/>
              </a:moveTo>
              <a:lnTo>
                <a:pt x="8905104" y="168318"/>
              </a:lnTo>
              <a:lnTo>
                <a:pt x="0" y="168318"/>
              </a:lnTo>
              <a:lnTo>
                <a:pt x="0" y="30243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13500" y="3855357"/>
        <a:ext cx="445566" cy="3333"/>
      </dsp:txXfrm>
    </dsp:sp>
    <dsp:sp modelId="{A870CE36-E8EC-4EAC-B422-4772FD283496}">
      <dsp:nvSpPr>
        <dsp:cNvPr id="0" name=""/>
        <dsp:cNvSpPr/>
      </dsp:nvSpPr>
      <dsp:spPr>
        <a:xfrm>
          <a:off x="9064843" y="2838815"/>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varsa</a:t>
          </a:r>
          <a:r>
            <a:rPr lang="en-US" sz="1200" kern="1200" dirty="0"/>
            <a:t>,  </a:t>
          </a:r>
          <a:r>
            <a:rPr lang="en-US" sz="1200" kern="1200" dirty="0" err="1"/>
            <a:t>onaylayıcı</a:t>
          </a:r>
          <a:r>
            <a:rPr lang="en-US" sz="1200" kern="1200" dirty="0"/>
            <a:t>  </a:t>
          </a:r>
          <a:r>
            <a:rPr lang="en-US" sz="1200" kern="1200" dirty="0" err="1"/>
            <a:t>kuruluşa</a:t>
          </a:r>
          <a:r>
            <a:rPr lang="en-US" sz="1200" kern="1200" dirty="0"/>
            <a:t> </a:t>
          </a:r>
          <a:r>
            <a:rPr lang="en-US" sz="1200" kern="1200" dirty="0" err="1"/>
            <a:t>raporlama</a:t>
          </a:r>
          <a:r>
            <a:rPr lang="en-US" sz="1200" kern="1200" dirty="0"/>
            <a:t>; ve</a:t>
          </a:r>
        </a:p>
      </dsp:txBody>
      <dsp:txXfrm>
        <a:off x="9064843" y="2838815"/>
        <a:ext cx="1447984" cy="868790"/>
      </dsp:txXfrm>
    </dsp:sp>
    <dsp:sp modelId="{9154B7EE-72EF-4B11-87A9-122595285413}">
      <dsp:nvSpPr>
        <dsp:cNvPr id="0" name=""/>
        <dsp:cNvSpPr/>
      </dsp:nvSpPr>
      <dsp:spPr>
        <a:xfrm>
          <a:off x="159739" y="4040642"/>
          <a:ext cx="1447984" cy="868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952" tIns="74477" rIns="70952" bIns="74477" numCol="1" spcCol="1270" anchor="ctr" anchorCtr="0">
          <a:noAutofit/>
        </a:bodyPr>
        <a:lstStyle/>
        <a:p>
          <a:pPr marL="0" lvl="0" indent="0" algn="ctr" defTabSz="533400">
            <a:lnSpc>
              <a:spcPct val="90000"/>
            </a:lnSpc>
            <a:spcBef>
              <a:spcPct val="0"/>
            </a:spcBef>
            <a:spcAft>
              <a:spcPct val="35000"/>
            </a:spcAft>
            <a:buNone/>
          </a:pPr>
          <a:r>
            <a:rPr lang="en-US" sz="1200" kern="1200" dirty="0" err="1"/>
            <a:t>Şikayetin</a:t>
          </a:r>
          <a:r>
            <a:rPr lang="en-US" sz="1200" kern="1200" dirty="0"/>
            <a:t> </a:t>
          </a:r>
          <a:r>
            <a:rPr lang="en-US" sz="1200" kern="1200" dirty="0" err="1"/>
            <a:t>cevabı</a:t>
          </a:r>
          <a:r>
            <a:rPr lang="en-US" sz="1200" kern="1200" dirty="0"/>
            <a:t>.</a:t>
          </a:r>
        </a:p>
      </dsp:txBody>
      <dsp:txXfrm>
        <a:off x="159739" y="4040642"/>
        <a:ext cx="1447984" cy="86879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6C3FC-5197-49E1-B6EC-62953CB47A8F}">
      <dsp:nvSpPr>
        <dsp:cNvPr id="0" name=""/>
        <dsp:cNvSpPr/>
      </dsp:nvSpPr>
      <dsp:spPr>
        <a:xfrm>
          <a:off x="0" y="2626263"/>
          <a:ext cx="10515600" cy="1723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Olumsuz bir olayın raporlama kriterlerini karşılayan şikayetleri onaylayıcı kuruluşlara bildirmek veya bir olumsuz olay şikayetinin alınmasının ardından uyarı bildirimi (advisory notice) yayınlamak için prosedür(ler) oluşturulmalıdır.</a:t>
          </a:r>
        </a:p>
      </dsp:txBody>
      <dsp:txXfrm>
        <a:off x="0" y="2626263"/>
        <a:ext cx="10515600" cy="1723112"/>
      </dsp:txXfrm>
    </dsp:sp>
    <dsp:sp modelId="{CA0AD5B2-85D8-4A84-B1C1-412A9A41D973}">
      <dsp:nvSpPr>
        <dsp:cNvPr id="0" name=""/>
        <dsp:cNvSpPr/>
      </dsp:nvSpPr>
      <dsp:spPr>
        <a:xfrm rot="10800000">
          <a:off x="0" y="1962"/>
          <a:ext cx="10515600" cy="265014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8.2.3 Reporting to regulatory authorities (Procedure)</a:t>
          </a:r>
          <a:endParaRPr lang="en-US" sz="2500" kern="1200" dirty="0"/>
        </a:p>
      </dsp:txBody>
      <dsp:txXfrm rot="10800000">
        <a:off x="0" y="1962"/>
        <a:ext cx="10515600" cy="172198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AE014-5F64-4725-B4BA-DCE53D43C304}">
      <dsp:nvSpPr>
        <dsp:cNvPr id="0" name=""/>
        <dsp:cNvSpPr/>
      </dsp:nvSpPr>
      <dsp:spPr>
        <a:xfrm>
          <a:off x="0" y="183983"/>
          <a:ext cx="10515600" cy="19412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Uygunsuz ürünlerin kontrolü prosedürü.</a:t>
          </a:r>
        </a:p>
      </dsp:txBody>
      <dsp:txXfrm>
        <a:off x="94766" y="278749"/>
        <a:ext cx="10326068" cy="1751753"/>
      </dsp:txXfrm>
    </dsp:sp>
    <dsp:sp modelId="{9FBB52A1-EE83-4155-9E47-96CC844C5FC0}">
      <dsp:nvSpPr>
        <dsp:cNvPr id="0" name=""/>
        <dsp:cNvSpPr/>
      </dsp:nvSpPr>
      <dsp:spPr>
        <a:xfrm>
          <a:off x="0" y="2226069"/>
          <a:ext cx="10515600" cy="19412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Uygunsuzlukların tanımlanması, uygunsuz ürünlerin teslim edilmeden önce ya da sonra fark edilmesi sürecinin kontrolünü, yürütülmesini sağlayan </a:t>
          </a:r>
          <a:r>
            <a:rPr lang="en-US" sz="3500" b="1" kern="1200"/>
            <a:t>prosedür</a:t>
          </a:r>
          <a:r>
            <a:rPr lang="en-US" sz="3500" kern="1200"/>
            <a:t>. </a:t>
          </a:r>
        </a:p>
      </dsp:txBody>
      <dsp:txXfrm>
        <a:off x="94766" y="2320835"/>
        <a:ext cx="10326068" cy="175175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BF5C4-58D7-4451-9762-83ADB8764092}">
      <dsp:nvSpPr>
        <dsp:cNvPr id="0" name=""/>
        <dsp:cNvSpPr/>
      </dsp:nvSpPr>
      <dsp:spPr>
        <a:xfrm>
          <a:off x="0" y="27286"/>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Önleyici faaliyet aşamaları:</a:t>
          </a:r>
        </a:p>
      </dsp:txBody>
      <dsp:txXfrm>
        <a:off x="32967" y="60253"/>
        <a:ext cx="10449666" cy="609393"/>
      </dsp:txXfrm>
    </dsp:sp>
    <dsp:sp modelId="{C4C05C01-CADF-4C64-962A-79A573CDF0A3}">
      <dsp:nvSpPr>
        <dsp:cNvPr id="0" name=""/>
        <dsp:cNvSpPr/>
      </dsp:nvSpPr>
      <dsp:spPr>
        <a:xfrm>
          <a:off x="0" y="751573"/>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 potansiyel uygunsuzlukların ve bunların nedenlerinin belirlenmesi;</a:t>
          </a:r>
        </a:p>
      </dsp:txBody>
      <dsp:txXfrm>
        <a:off x="32967" y="784540"/>
        <a:ext cx="10449666" cy="609393"/>
      </dsp:txXfrm>
    </dsp:sp>
    <dsp:sp modelId="{11BD7F03-C321-4761-BF43-52DCCCA457F9}">
      <dsp:nvSpPr>
        <dsp:cNvPr id="0" name=""/>
        <dsp:cNvSpPr/>
      </dsp:nvSpPr>
      <dsp:spPr>
        <a:xfrm>
          <a:off x="0" y="1475861"/>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 uygunsuzlukların oluşmasını önlemek için faaliyet ihtiyacının değerlendirilmesi;</a:t>
          </a:r>
        </a:p>
      </dsp:txBody>
      <dsp:txXfrm>
        <a:off x="32967" y="1508828"/>
        <a:ext cx="10449666" cy="609393"/>
      </dsp:txXfrm>
    </dsp:sp>
    <dsp:sp modelId="{4246DB2E-FF1A-48F8-BD38-49ED365E82F7}">
      <dsp:nvSpPr>
        <dsp:cNvPr id="0" name=""/>
        <dsp:cNvSpPr/>
      </dsp:nvSpPr>
      <dsp:spPr>
        <a:xfrm>
          <a:off x="0" y="2200149"/>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 gerekli faaliyeti planlamak ve belgelemek ve bunları uygulamak ve dokümanların güncel tutulması</a:t>
          </a:r>
        </a:p>
      </dsp:txBody>
      <dsp:txXfrm>
        <a:off x="32967" y="2233116"/>
        <a:ext cx="10449666" cy="609393"/>
      </dsp:txXfrm>
    </dsp:sp>
    <dsp:sp modelId="{08C3E656-7B8D-469E-A672-B7384EC5C449}">
      <dsp:nvSpPr>
        <dsp:cNvPr id="0" name=""/>
        <dsp:cNvSpPr/>
      </dsp:nvSpPr>
      <dsp:spPr>
        <a:xfrm>
          <a:off x="0" y="2924436"/>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 faaliyetinin sonucunun yürürlükteki yasal gereklilikler veya tıbbi güvenlik ve performans spesifikasyonlarını olumsuz etkilemediğinin doğrulanması</a:t>
          </a:r>
        </a:p>
      </dsp:txBody>
      <dsp:txXfrm>
        <a:off x="32967" y="2957403"/>
        <a:ext cx="10449666" cy="609393"/>
      </dsp:txXfrm>
    </dsp:sp>
    <dsp:sp modelId="{60278419-06FE-4457-8F7A-4E092BC1448B}">
      <dsp:nvSpPr>
        <dsp:cNvPr id="0" name=""/>
        <dsp:cNvSpPr/>
      </dsp:nvSpPr>
      <dsp:spPr>
        <a:xfrm>
          <a:off x="0" y="3648724"/>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e)alınan önleyici faaliyetin etkinliğinin gözden geçirilmesi</a:t>
          </a:r>
        </a:p>
      </dsp:txBody>
      <dsp:txXfrm>
        <a:off x="32967" y="3681691"/>
        <a:ext cx="10449666" cy="60939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A2A11-1519-4C11-AB29-1C5293F00A6C}">
      <dsp:nvSpPr>
        <dsp:cNvPr id="0" name=""/>
        <dsp:cNvSpPr/>
      </dsp:nvSpPr>
      <dsp:spPr>
        <a:xfrm>
          <a:off x="0" y="212768"/>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t>Doğrulama</a:t>
          </a:r>
          <a:r>
            <a:rPr lang="en-US" sz="3000" kern="1200" dirty="0"/>
            <a:t>/</a:t>
          </a:r>
          <a:r>
            <a:rPr lang="en-US" sz="3000" kern="1200" dirty="0" err="1"/>
            <a:t>onaylama</a:t>
          </a:r>
          <a:r>
            <a:rPr lang="en-US" sz="3000" kern="1200" dirty="0"/>
            <a:t> </a:t>
          </a:r>
          <a:r>
            <a:rPr lang="en-US" sz="3000" kern="1200" dirty="0" err="1"/>
            <a:t>planlanırken</a:t>
          </a:r>
          <a:r>
            <a:rPr lang="en-US" sz="3000" kern="1200" dirty="0"/>
            <a:t> </a:t>
          </a:r>
          <a:r>
            <a:rPr lang="en-US" sz="3000" kern="1200" dirty="0" err="1"/>
            <a:t>dikkate</a:t>
          </a:r>
          <a:r>
            <a:rPr lang="en-US" sz="3000" kern="1200" dirty="0"/>
            <a:t> </a:t>
          </a:r>
          <a:r>
            <a:rPr lang="en-US" sz="3000" kern="1200" dirty="0" err="1"/>
            <a:t>alınması</a:t>
          </a:r>
          <a:r>
            <a:rPr lang="en-US" sz="3000" kern="1200" dirty="0"/>
            <a:t> </a:t>
          </a:r>
          <a:r>
            <a:rPr lang="en-US" sz="3000" kern="1200" dirty="0" err="1"/>
            <a:t>gereken</a:t>
          </a:r>
          <a:r>
            <a:rPr lang="en-US" sz="3000" kern="1200" dirty="0"/>
            <a:t> </a:t>
          </a:r>
          <a:r>
            <a:rPr lang="en-US" sz="3000" kern="1200" dirty="0" err="1"/>
            <a:t>maddeler</a:t>
          </a:r>
          <a:r>
            <a:rPr lang="en-US" sz="3000" kern="1200" dirty="0"/>
            <a:t> </a:t>
          </a:r>
          <a:r>
            <a:rPr lang="en-US" sz="3000" kern="1200" dirty="0" err="1"/>
            <a:t>aşağıdaki</a:t>
          </a:r>
          <a:r>
            <a:rPr lang="en-US" sz="3000" kern="1200" dirty="0"/>
            <a:t> </a:t>
          </a:r>
          <a:r>
            <a:rPr lang="en-US" sz="3000" kern="1200" dirty="0" err="1"/>
            <a:t>gibidir</a:t>
          </a:r>
          <a:r>
            <a:rPr lang="en-US" sz="3000" kern="1200" dirty="0"/>
            <a:t>:</a:t>
          </a:r>
        </a:p>
      </dsp:txBody>
      <dsp:txXfrm>
        <a:off x="58257" y="271025"/>
        <a:ext cx="10399086" cy="1076886"/>
      </dsp:txXfrm>
    </dsp:sp>
    <dsp:sp modelId="{C7553DEB-56AF-4959-86DC-0E0AB2AC5E24}">
      <dsp:nvSpPr>
        <dsp:cNvPr id="0" name=""/>
        <dsp:cNvSpPr/>
      </dsp:nvSpPr>
      <dsp:spPr>
        <a:xfrm>
          <a:off x="0" y="1406168"/>
          <a:ext cx="10515600"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Faaliyetler/Aksiyonlar belirlenen temel neden(ler)i ortadan kaldırıyor mu?</a:t>
          </a:r>
        </a:p>
        <a:p>
          <a:pPr marL="228600" lvl="1" indent="-228600" algn="l" defTabSz="1022350">
            <a:lnSpc>
              <a:spcPct val="90000"/>
            </a:lnSpc>
            <a:spcBef>
              <a:spcPct val="0"/>
            </a:spcBef>
            <a:spcAft>
              <a:spcPct val="20000"/>
            </a:spcAft>
            <a:buChar char="•"/>
          </a:pPr>
          <a:r>
            <a:rPr lang="en-US" sz="2300" kern="1200"/>
            <a:t>Faaliyetler/Aksiyonlar etkilenen tüm ürün/süreçleri kapsıyor mu?</a:t>
          </a:r>
        </a:p>
        <a:p>
          <a:pPr marL="228600" lvl="1" indent="-228600" algn="l" defTabSz="1022350">
            <a:lnSpc>
              <a:spcPct val="90000"/>
            </a:lnSpc>
            <a:spcBef>
              <a:spcPct val="0"/>
            </a:spcBef>
            <a:spcAft>
              <a:spcPct val="20000"/>
            </a:spcAft>
            <a:buChar char="•"/>
          </a:pPr>
          <a:r>
            <a:rPr lang="en-US" sz="2300" kern="1200"/>
            <a:t>Faaliyetler/Aksiyonlar nihai ürünü olumsuz etkiliyor mu?</a:t>
          </a:r>
        </a:p>
        <a:p>
          <a:pPr marL="228600" lvl="1" indent="-228600" algn="l" defTabSz="1022350">
            <a:lnSpc>
              <a:spcPct val="90000"/>
            </a:lnSpc>
            <a:spcBef>
              <a:spcPct val="0"/>
            </a:spcBef>
            <a:spcAft>
              <a:spcPct val="20000"/>
            </a:spcAft>
            <a:buChar char="•"/>
          </a:pPr>
          <a:r>
            <a:rPr lang="en-US" sz="2300" kern="1200"/>
            <a:t>Faaliyetler/Aksiyonları planlanan bir takvime göre zamanında sonuçlandırmak mümkün mü? (kaynaklar, malzemeler/kitler, lojistik, iletişim, vb.)?</a:t>
          </a:r>
        </a:p>
        <a:p>
          <a:pPr marL="228600" lvl="1" indent="-228600" algn="l" defTabSz="1022350">
            <a:lnSpc>
              <a:spcPct val="90000"/>
            </a:lnSpc>
            <a:spcBef>
              <a:spcPct val="0"/>
            </a:spcBef>
            <a:spcAft>
              <a:spcPct val="20000"/>
            </a:spcAft>
            <a:buChar char="•"/>
          </a:pPr>
          <a:r>
            <a:rPr lang="en-US" sz="2300" kern="1200" dirty="0" err="1"/>
            <a:t>Faaliyetlerin</a:t>
          </a:r>
          <a:r>
            <a:rPr lang="en-US" sz="2300" kern="1200" dirty="0"/>
            <a:t>/</a:t>
          </a:r>
          <a:r>
            <a:rPr lang="en-US" sz="2300" kern="1200" dirty="0" err="1"/>
            <a:t>Aksiyonların</a:t>
          </a:r>
          <a:r>
            <a:rPr lang="en-US" sz="2300" kern="1200" dirty="0"/>
            <a:t> </a:t>
          </a:r>
          <a:r>
            <a:rPr lang="en-US" sz="2300" kern="1200" dirty="0" err="1"/>
            <a:t>yürütülmesi</a:t>
          </a:r>
          <a:r>
            <a:rPr lang="en-US" sz="2300" kern="1200" dirty="0"/>
            <a:t>, risk </a:t>
          </a:r>
          <a:r>
            <a:rPr lang="en-US" sz="2300" kern="1200" dirty="0" err="1"/>
            <a:t>derecesi</a:t>
          </a:r>
          <a:r>
            <a:rPr lang="en-US" sz="2300" kern="1200" dirty="0"/>
            <a:t> </a:t>
          </a:r>
          <a:r>
            <a:rPr lang="en-US" sz="2300" kern="1200" dirty="0" err="1"/>
            <a:t>ile</a:t>
          </a:r>
          <a:r>
            <a:rPr lang="en-US" sz="2300" kern="1200" dirty="0"/>
            <a:t> </a:t>
          </a:r>
          <a:r>
            <a:rPr lang="en-US" sz="2300" kern="1200" dirty="0" err="1"/>
            <a:t>orantılı</a:t>
          </a:r>
          <a:r>
            <a:rPr lang="en-US" sz="2300" kern="1200" dirty="0"/>
            <a:t> </a:t>
          </a:r>
          <a:r>
            <a:rPr lang="en-US" sz="2300" kern="1200" dirty="0" err="1"/>
            <a:t>planlandı</a:t>
          </a:r>
          <a:r>
            <a:rPr lang="en-US" sz="2300" kern="1200" dirty="0"/>
            <a:t> </a:t>
          </a:r>
          <a:r>
            <a:rPr lang="en-US" sz="2300" kern="1200" dirty="0" err="1"/>
            <a:t>mı</a:t>
          </a:r>
          <a:r>
            <a:rPr lang="en-US" sz="2300" kern="1200" dirty="0"/>
            <a:t>?</a:t>
          </a:r>
        </a:p>
        <a:p>
          <a:pPr marL="228600" lvl="1" indent="-228600" algn="l" defTabSz="1022350">
            <a:lnSpc>
              <a:spcPct val="90000"/>
            </a:lnSpc>
            <a:spcBef>
              <a:spcPct val="0"/>
            </a:spcBef>
            <a:spcAft>
              <a:spcPct val="20000"/>
            </a:spcAft>
            <a:buChar char="•"/>
          </a:pPr>
          <a:r>
            <a:rPr lang="en-US" sz="2300" kern="1200"/>
            <a:t>Faaliyetlerden/Aksiyonlardan kaynaklanan yeni riskler veya uygunsuzluklar var mı?</a:t>
          </a:r>
        </a:p>
      </dsp:txBody>
      <dsp:txXfrm>
        <a:off x="0" y="1406168"/>
        <a:ext cx="10515600" cy="27324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BB85F-8D31-4E17-AC88-E7302281BC08}">
      <dsp:nvSpPr>
        <dsp:cNvPr id="0" name=""/>
        <dsp:cNvSpPr/>
      </dsp:nvSpPr>
      <dsp:spPr>
        <a:xfrm>
          <a:off x="0" y="8066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 ilgili taraflar ile iletişimin gösterilebilmesi,</a:t>
          </a:r>
        </a:p>
      </dsp:txBody>
      <dsp:txXfrm>
        <a:off x="21075" y="101739"/>
        <a:ext cx="10473450" cy="389580"/>
      </dsp:txXfrm>
    </dsp:sp>
    <dsp:sp modelId="{8EBE708F-583B-45A6-968E-FCB7208F02BA}">
      <dsp:nvSpPr>
        <dsp:cNvPr id="0" name=""/>
        <dsp:cNvSpPr/>
      </dsp:nvSpPr>
      <dsp:spPr>
        <a:xfrm>
          <a:off x="0" y="56423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 gerekli malzemelerin tanımlanması ve tedarik edilmesi,</a:t>
          </a:r>
        </a:p>
      </dsp:txBody>
      <dsp:txXfrm>
        <a:off x="21075" y="585309"/>
        <a:ext cx="10473450" cy="389580"/>
      </dsp:txXfrm>
    </dsp:sp>
    <dsp:sp modelId="{D1F3F4E3-2E2F-4A21-AF99-A794A0E82F09}">
      <dsp:nvSpPr>
        <dsp:cNvPr id="0" name=""/>
        <dsp:cNvSpPr/>
      </dsp:nvSpPr>
      <dsp:spPr>
        <a:xfrm>
          <a:off x="0" y="104780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 Süreç değişikliklerini prosedürlere yansıtma, yürütme ve izleme.</a:t>
          </a:r>
        </a:p>
      </dsp:txBody>
      <dsp:txXfrm>
        <a:off x="21075" y="1068879"/>
        <a:ext cx="10473450" cy="389580"/>
      </dsp:txXfrm>
    </dsp:sp>
    <dsp:sp modelId="{A9B6DC27-4ED3-4B0D-BFA3-9B6E9387E4D5}">
      <dsp:nvSpPr>
        <dsp:cNvPr id="0" name=""/>
        <dsp:cNvSpPr/>
      </dsp:nvSpPr>
      <dsp:spPr>
        <a:xfrm>
          <a:off x="0" y="153137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 Yetkinliği sağlamak için gereken eğitimlerin verildiğinin gösterilmesi,</a:t>
          </a:r>
        </a:p>
      </dsp:txBody>
      <dsp:txXfrm>
        <a:off x="21075" y="1552449"/>
        <a:ext cx="10473450" cy="389580"/>
      </dsp:txXfrm>
    </dsp:sp>
    <dsp:sp modelId="{8EE77F5E-CA89-4E9A-97FE-BF7AE6443CFB}">
      <dsp:nvSpPr>
        <dsp:cNvPr id="0" name=""/>
        <dsp:cNvSpPr/>
      </dsp:nvSpPr>
      <dsp:spPr>
        <a:xfrm>
          <a:off x="0" y="201494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 Farkındalığı sağlamaya yönelik iletişimlerin kanıtlanabilmesi</a:t>
          </a:r>
        </a:p>
      </dsp:txBody>
      <dsp:txXfrm>
        <a:off x="21075" y="2036019"/>
        <a:ext cx="10473450" cy="389580"/>
      </dsp:txXfrm>
    </dsp:sp>
    <dsp:sp modelId="{1F5034F7-CCD0-4F52-9E81-D304AD26691A}">
      <dsp:nvSpPr>
        <dsp:cNvPr id="0" name=""/>
        <dsp:cNvSpPr/>
      </dsp:nvSpPr>
      <dsp:spPr>
        <a:xfrm>
          <a:off x="0" y="249851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 Kullanılacak araçların tanımlanması ve temini,</a:t>
          </a:r>
        </a:p>
      </dsp:txBody>
      <dsp:txXfrm>
        <a:off x="21075" y="2519589"/>
        <a:ext cx="10473450" cy="389580"/>
      </dsp:txXfrm>
    </dsp:sp>
    <dsp:sp modelId="{9A01BF6E-21E3-4E1F-BFF3-51786D120930}">
      <dsp:nvSpPr>
        <dsp:cNvPr id="0" name=""/>
        <dsp:cNvSpPr/>
      </dsp:nvSpPr>
      <dsp:spPr>
        <a:xfrm>
          <a:off x="0" y="298208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 Faaliyetlerin uygulanması için zaman çizelgeleri,</a:t>
          </a:r>
        </a:p>
      </dsp:txBody>
      <dsp:txXfrm>
        <a:off x="21075" y="3003159"/>
        <a:ext cx="10473450" cy="389580"/>
      </dsp:txXfrm>
    </dsp:sp>
    <dsp:sp modelId="{1393C10B-2357-40B0-A753-FE4030097E40}">
      <dsp:nvSpPr>
        <dsp:cNvPr id="0" name=""/>
        <dsp:cNvSpPr/>
      </dsp:nvSpPr>
      <dsp:spPr>
        <a:xfrm>
          <a:off x="0" y="346565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 Faaliyetlerin etkili olduğunu doğrulamak için kriterler ve uygun kayıtlar.</a:t>
          </a:r>
        </a:p>
      </dsp:txBody>
      <dsp:txXfrm>
        <a:off x="21075" y="3486729"/>
        <a:ext cx="10473450" cy="38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EB945-2631-4961-9301-6517A1FA2904}">
      <dsp:nvSpPr>
        <dsp:cNvPr id="0" name=""/>
        <dsp:cNvSpPr/>
      </dsp:nvSpPr>
      <dsp:spPr>
        <a:xfrm>
          <a:off x="0" y="25523"/>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Neler içermeli?</a:t>
          </a:r>
          <a:endParaRPr lang="en-US" sz="1800" kern="1200"/>
        </a:p>
      </dsp:txBody>
      <dsp:txXfrm>
        <a:off x="21075" y="46598"/>
        <a:ext cx="10473450" cy="389580"/>
      </dsp:txXfrm>
    </dsp:sp>
    <dsp:sp modelId="{86DFE484-754B-4CEB-8358-1640E4853675}">
      <dsp:nvSpPr>
        <dsp:cNvPr id="0" name=""/>
        <dsp:cNvSpPr/>
      </dsp:nvSpPr>
      <dsp:spPr>
        <a:xfrm>
          <a:off x="0" y="509093"/>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Belirli görev tanımları için yeterlilik kriterleri, yeterliliğin gösterilmesi</a:t>
          </a:r>
        </a:p>
      </dsp:txBody>
      <dsp:txXfrm>
        <a:off x="21075" y="530168"/>
        <a:ext cx="10473450" cy="389580"/>
      </dsp:txXfrm>
    </dsp:sp>
    <dsp:sp modelId="{BDD4EA1E-DCE3-45C8-87FD-E2093AFBE97F}">
      <dsp:nvSpPr>
        <dsp:cNvPr id="0" name=""/>
        <dsp:cNvSpPr/>
      </dsp:nvSpPr>
      <dsp:spPr>
        <a:xfrm>
          <a:off x="0" y="99266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Yeterli kaynakların olduğu (İnsan, Altyapı, Ortam)</a:t>
          </a:r>
        </a:p>
      </dsp:txBody>
      <dsp:txXfrm>
        <a:off x="21075" y="1013739"/>
        <a:ext cx="10473450" cy="389580"/>
      </dsp:txXfrm>
    </dsp:sp>
    <dsp:sp modelId="{641E2BDA-F882-40AD-9A0D-7817B9BA5CA7}">
      <dsp:nvSpPr>
        <dsp:cNvPr id="0" name=""/>
        <dsp:cNvSpPr/>
      </dsp:nvSpPr>
      <dsp:spPr>
        <a:xfrm>
          <a:off x="0" y="1476233"/>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Yönetmelikte geçen yükümlülüklerin tanımlanması ve görevlendirme tayini</a:t>
          </a:r>
        </a:p>
      </dsp:txBody>
      <dsp:txXfrm>
        <a:off x="21075" y="1497308"/>
        <a:ext cx="10473450" cy="389580"/>
      </dsp:txXfrm>
    </dsp:sp>
    <dsp:sp modelId="{BE789618-1BB7-4BE9-82C6-4A1EAA9400F3}">
      <dsp:nvSpPr>
        <dsp:cNvPr id="0" name=""/>
        <dsp:cNvSpPr/>
      </dsp:nvSpPr>
      <dsp:spPr>
        <a:xfrm>
          <a:off x="0" y="1959803"/>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Bu görevler için gerekli profesyonel Etik Kodu</a:t>
          </a:r>
        </a:p>
      </dsp:txBody>
      <dsp:txXfrm>
        <a:off x="21075" y="1980878"/>
        <a:ext cx="10473450" cy="389580"/>
      </dsp:txXfrm>
    </dsp:sp>
    <dsp:sp modelId="{A5B6E33E-19CC-4B80-850C-872BB38478A9}">
      <dsp:nvSpPr>
        <dsp:cNvPr id="0" name=""/>
        <dsp:cNvSpPr/>
      </dsp:nvSpPr>
      <dsp:spPr>
        <a:xfrm>
          <a:off x="0" y="244337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Gerekli niteliklerin belirlenmesi </a:t>
          </a:r>
        </a:p>
      </dsp:txBody>
      <dsp:txXfrm>
        <a:off x="21075" y="2464449"/>
        <a:ext cx="10473450" cy="389580"/>
      </dsp:txXfrm>
    </dsp:sp>
    <dsp:sp modelId="{4485F376-7A34-47B0-BBD1-B6F3EA6EC6B7}">
      <dsp:nvSpPr>
        <dsp:cNvPr id="0" name=""/>
        <dsp:cNvSpPr/>
      </dsp:nvSpPr>
      <dsp:spPr>
        <a:xfrm>
          <a:off x="0" y="292694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Performans unsurları ve değerlendirmenin yapılabilmesi</a:t>
          </a:r>
        </a:p>
      </dsp:txBody>
      <dsp:txXfrm>
        <a:off x="21075" y="2948019"/>
        <a:ext cx="10473450" cy="389580"/>
      </dsp:txXfrm>
    </dsp:sp>
    <dsp:sp modelId="{A2FA1507-229C-4EB0-B8F4-73DF4F47F4DF}">
      <dsp:nvSpPr>
        <dsp:cNvPr id="0" name=""/>
        <dsp:cNvSpPr/>
      </dsp:nvSpPr>
      <dsp:spPr>
        <a:xfrm>
          <a:off x="0" y="341051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Ürün gerçekleştirme için gerekli fonksiyonların, operasyonel departmanların belirlenmesi</a:t>
          </a:r>
        </a:p>
      </dsp:txBody>
      <dsp:txXfrm>
        <a:off x="21075" y="3431589"/>
        <a:ext cx="10473450" cy="389580"/>
      </dsp:txXfrm>
    </dsp:sp>
    <dsp:sp modelId="{B9F73F20-880B-44EC-87DB-BC34F734DF77}">
      <dsp:nvSpPr>
        <dsp:cNvPr id="0" name=""/>
        <dsp:cNvSpPr/>
      </dsp:nvSpPr>
      <dsp:spPr>
        <a:xfrm>
          <a:off x="0" y="389408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Organizasyonel hiyerarşik yapı, etkileşimler,yetkilerin belirlenmesi</a:t>
          </a:r>
        </a:p>
      </dsp:txBody>
      <dsp:txXfrm>
        <a:off x="21075" y="3915159"/>
        <a:ext cx="10473450" cy="3895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61C21-2CEF-4A18-B313-535AEE5A25D9}">
      <dsp:nvSpPr>
        <dsp:cNvPr id="0" name=""/>
        <dsp:cNvSpPr/>
      </dsp:nvSpPr>
      <dsp:spPr>
        <a:xfrm>
          <a:off x="0" y="7501"/>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Neler içermelidir?</a:t>
          </a:r>
        </a:p>
      </dsp:txBody>
      <dsp:txXfrm>
        <a:off x="31613" y="39114"/>
        <a:ext cx="10452374" cy="584369"/>
      </dsp:txXfrm>
    </dsp:sp>
    <dsp:sp modelId="{928B70A0-19B5-44D9-9017-DD7D1D6D8E11}">
      <dsp:nvSpPr>
        <dsp:cNvPr id="0" name=""/>
        <dsp:cNvSpPr/>
      </dsp:nvSpPr>
      <dsp:spPr>
        <a:xfrm>
          <a:off x="0" y="655096"/>
          <a:ext cx="10515600" cy="368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Değişiklik(ler)in tanımlanması gerekliliği</a:t>
          </a:r>
        </a:p>
        <a:p>
          <a:pPr marL="228600" lvl="1" indent="-228600" algn="l" defTabSz="933450">
            <a:lnSpc>
              <a:spcPct val="90000"/>
            </a:lnSpc>
            <a:spcBef>
              <a:spcPct val="0"/>
            </a:spcBef>
            <a:spcAft>
              <a:spcPct val="20000"/>
            </a:spcAft>
            <a:buChar char="•"/>
          </a:pPr>
          <a:r>
            <a:rPr lang="en-US" sz="2100" kern="1200"/>
            <a:t>Tasarım ve geliştirme planının gözden geçirilmesi ve gerektiğinde güncellenmesi gerekliliği </a:t>
          </a:r>
        </a:p>
        <a:p>
          <a:pPr marL="228600" lvl="1" indent="-228600" algn="l" defTabSz="933450">
            <a:lnSpc>
              <a:spcPct val="90000"/>
            </a:lnSpc>
            <a:spcBef>
              <a:spcPct val="0"/>
            </a:spcBef>
            <a:spcAft>
              <a:spcPct val="20000"/>
            </a:spcAft>
            <a:buChar char="•"/>
          </a:pPr>
          <a:r>
            <a:rPr lang="en-US" sz="2100" kern="1200"/>
            <a:t>Risk Yönetimi ve risk analizi incelemesi veya güncellemesi gerekliliği</a:t>
          </a:r>
        </a:p>
        <a:p>
          <a:pPr marL="228600" lvl="1" indent="-228600" algn="l" defTabSz="933450">
            <a:lnSpc>
              <a:spcPct val="90000"/>
            </a:lnSpc>
            <a:spcBef>
              <a:spcPct val="0"/>
            </a:spcBef>
            <a:spcAft>
              <a:spcPct val="20000"/>
            </a:spcAft>
            <a:buChar char="•"/>
          </a:pPr>
          <a:r>
            <a:rPr lang="en-US" sz="2100" kern="1200"/>
            <a:t>Değişikliklerin gözden geçirilmesi, doğrulanması ve onaylanması gerekliliği/koşulu</a:t>
          </a:r>
        </a:p>
        <a:p>
          <a:pPr marL="228600" lvl="1" indent="-228600" algn="l" defTabSz="933450">
            <a:lnSpc>
              <a:spcPct val="90000"/>
            </a:lnSpc>
            <a:spcBef>
              <a:spcPct val="0"/>
            </a:spcBef>
            <a:spcAft>
              <a:spcPct val="20000"/>
            </a:spcAft>
            <a:buChar char="•"/>
          </a:pPr>
          <a:r>
            <a:rPr lang="en-US" sz="2100" kern="1200"/>
            <a:t>Uygulamadan önce değişikliklerin gözden geçirilmesi ve onaylanması koşulu</a:t>
          </a:r>
        </a:p>
        <a:p>
          <a:pPr marL="228600" lvl="1" indent="-228600" algn="l" defTabSz="933450">
            <a:lnSpc>
              <a:spcPct val="90000"/>
            </a:lnSpc>
            <a:spcBef>
              <a:spcPct val="0"/>
            </a:spcBef>
            <a:spcAft>
              <a:spcPct val="20000"/>
            </a:spcAft>
            <a:buChar char="•"/>
          </a:pPr>
          <a:r>
            <a:rPr lang="en-US" sz="2100" kern="1200"/>
            <a:t>Halihazırda üretilmiş ve teslim edilmiş ürüne ilişkin değerlendirme yapılması gerekliliği</a:t>
          </a:r>
        </a:p>
        <a:p>
          <a:pPr marL="228600" lvl="1" indent="-228600" algn="l" defTabSz="933450">
            <a:lnSpc>
              <a:spcPct val="90000"/>
            </a:lnSpc>
            <a:spcBef>
              <a:spcPct val="0"/>
            </a:spcBef>
            <a:spcAft>
              <a:spcPct val="20000"/>
            </a:spcAft>
            <a:buChar char="•"/>
          </a:pPr>
          <a:r>
            <a:rPr lang="en-US" sz="2100" kern="1200"/>
            <a:t>Değişikliklerin ve ilgili faaliyetlerin belgelenmesi </a:t>
          </a:r>
        </a:p>
        <a:p>
          <a:pPr marL="228600" lvl="1" indent="-228600" algn="l" defTabSz="933450">
            <a:lnSpc>
              <a:spcPct val="90000"/>
            </a:lnSpc>
            <a:spcBef>
              <a:spcPct val="0"/>
            </a:spcBef>
            <a:spcAft>
              <a:spcPct val="20000"/>
            </a:spcAft>
            <a:buChar char="•"/>
          </a:pPr>
          <a:r>
            <a:rPr lang="en-US" sz="2100" kern="1200"/>
            <a:t>Tıbbi Cihaz Dosyasının ve düzenleyici dosyalamaların güncellenmesi gerekliliği</a:t>
          </a:r>
        </a:p>
        <a:p>
          <a:pPr marL="228600" lvl="1" indent="-228600" algn="l" defTabSz="933450">
            <a:lnSpc>
              <a:spcPct val="90000"/>
            </a:lnSpc>
            <a:spcBef>
              <a:spcPct val="0"/>
            </a:spcBef>
            <a:spcAft>
              <a:spcPct val="20000"/>
            </a:spcAft>
            <a:buChar char="•"/>
          </a:pPr>
          <a:r>
            <a:rPr lang="en-US" sz="2100" kern="1200"/>
            <a:t>Değişikliğin etkinliğinin takibinin yürütülmesi</a:t>
          </a:r>
        </a:p>
        <a:p>
          <a:pPr marL="228600" lvl="1" indent="-228600" algn="l" defTabSz="933450">
            <a:lnSpc>
              <a:spcPct val="90000"/>
            </a:lnSpc>
            <a:spcBef>
              <a:spcPct val="0"/>
            </a:spcBef>
            <a:spcAft>
              <a:spcPct val="20000"/>
            </a:spcAft>
            <a:buChar char="•"/>
          </a:pPr>
          <a:r>
            <a:rPr lang="en-US" sz="2100" kern="1200"/>
            <a:t>Ve sorumlu kişilerin belirlenmesi</a:t>
          </a:r>
        </a:p>
      </dsp:txBody>
      <dsp:txXfrm>
        <a:off x="0" y="655096"/>
        <a:ext cx="10515600" cy="36887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003CC-5CB0-40F3-8EBD-796B555D939A}">
      <dsp:nvSpPr>
        <dsp:cNvPr id="0" name=""/>
        <dsp:cNvSpPr/>
      </dsp:nvSpPr>
      <dsp:spPr>
        <a:xfrm>
          <a:off x="0" y="330345"/>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0.Planlama. [ne </a:t>
          </a:r>
          <a:r>
            <a:rPr lang="en-US" sz="1700" kern="1200" dirty="0" err="1"/>
            <a:t>tedarik</a:t>
          </a:r>
          <a:r>
            <a:rPr lang="en-US" sz="1700" kern="1200" dirty="0"/>
            <a:t> </a:t>
          </a:r>
          <a:r>
            <a:rPr lang="en-US" sz="1700" kern="1200" dirty="0" err="1"/>
            <a:t>edileceği</a:t>
          </a:r>
          <a:r>
            <a:rPr lang="en-US" sz="1700" kern="1200" dirty="0"/>
            <a:t>, </a:t>
          </a:r>
          <a:r>
            <a:rPr lang="en-US" sz="1700" kern="1200" dirty="0" err="1"/>
            <a:t>teknik</a:t>
          </a:r>
          <a:r>
            <a:rPr lang="en-US" sz="1700" kern="1200" dirty="0"/>
            <a:t> </a:t>
          </a:r>
          <a:r>
            <a:rPr lang="en-US" sz="1700" kern="1200" dirty="0" err="1"/>
            <a:t>veya</a:t>
          </a:r>
          <a:r>
            <a:rPr lang="en-US" sz="1700" kern="1200" dirty="0"/>
            <a:t> </a:t>
          </a:r>
          <a:r>
            <a:rPr lang="en-US" sz="1700" kern="1200" dirty="0" err="1"/>
            <a:t>performans</a:t>
          </a:r>
          <a:r>
            <a:rPr lang="en-US" sz="1700" kern="1200" dirty="0"/>
            <a:t> </a:t>
          </a:r>
          <a:r>
            <a:rPr lang="en-US" sz="1700" kern="1200" dirty="0" err="1"/>
            <a:t>gerekliliklerini</a:t>
          </a:r>
          <a:r>
            <a:rPr lang="en-US" sz="1700" kern="1200" dirty="0"/>
            <a:t>, risk </a:t>
          </a:r>
          <a:r>
            <a:rPr lang="en-US" sz="1700" kern="1200" dirty="0" err="1"/>
            <a:t>kontrollerinin</a:t>
          </a:r>
          <a:r>
            <a:rPr lang="en-US" sz="1700" kern="1200" dirty="0"/>
            <a:t> </a:t>
          </a:r>
          <a:r>
            <a:rPr lang="en-US" sz="1700" kern="1200" dirty="0" err="1"/>
            <a:t>tanımlanması</a:t>
          </a:r>
          <a:r>
            <a:rPr lang="en-US" sz="1700" kern="1200" dirty="0"/>
            <a:t>]</a:t>
          </a:r>
        </a:p>
      </dsp:txBody>
      <dsp:txXfrm>
        <a:off x="19904" y="350249"/>
        <a:ext cx="10475792" cy="367937"/>
      </dsp:txXfrm>
    </dsp:sp>
    <dsp:sp modelId="{CC4AB382-BB29-49A3-9562-931C130AA67B}">
      <dsp:nvSpPr>
        <dsp:cNvPr id="0" name=""/>
        <dsp:cNvSpPr/>
      </dsp:nvSpPr>
      <dsp:spPr>
        <a:xfrm>
          <a:off x="0" y="787050"/>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1.Potansiyel tedarikçi(ler)in seçimi. </a:t>
          </a:r>
        </a:p>
      </dsp:txBody>
      <dsp:txXfrm>
        <a:off x="19904" y="806954"/>
        <a:ext cx="10475792" cy="367937"/>
      </dsp:txXfrm>
    </dsp:sp>
    <dsp:sp modelId="{CF7DD12A-E3F8-4DCD-8DBF-F7FB3ED91DB0}">
      <dsp:nvSpPr>
        <dsp:cNvPr id="0" name=""/>
        <dsp:cNvSpPr/>
      </dsp:nvSpPr>
      <dsp:spPr>
        <a:xfrm>
          <a:off x="0" y="1243755"/>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2.Tedarikçi </a:t>
          </a:r>
          <a:r>
            <a:rPr lang="en-US" sz="1700" kern="1200" dirty="0" err="1"/>
            <a:t>değerlendirmesi</a:t>
          </a:r>
          <a:r>
            <a:rPr lang="en-US" sz="1700" kern="1200" dirty="0"/>
            <a:t> ve </a:t>
          </a:r>
          <a:r>
            <a:rPr lang="en-US" sz="1700" kern="1200" dirty="0" err="1"/>
            <a:t>Tedarik</a:t>
          </a:r>
          <a:r>
            <a:rPr lang="en-US" sz="1700" kern="1200" dirty="0"/>
            <a:t> Kabul </a:t>
          </a:r>
          <a:r>
            <a:rPr lang="en-US" sz="1700" kern="1200" dirty="0" err="1"/>
            <a:t>kriterleri</a:t>
          </a:r>
          <a:r>
            <a:rPr lang="en-US" sz="1700" kern="1200" dirty="0"/>
            <a:t> [Kabul </a:t>
          </a:r>
          <a:r>
            <a:rPr lang="en-US" sz="1700" kern="1200" dirty="0" err="1"/>
            <a:t>kriterleri</a:t>
          </a:r>
          <a:r>
            <a:rPr lang="en-US" sz="1700" kern="1200" dirty="0"/>
            <a:t>, </a:t>
          </a:r>
          <a:r>
            <a:rPr lang="en-US" sz="1700" kern="1200" dirty="0" err="1"/>
            <a:t>İletişim</a:t>
          </a:r>
          <a:r>
            <a:rPr lang="en-US" sz="1700" kern="1200" dirty="0"/>
            <a:t>, </a:t>
          </a:r>
          <a:r>
            <a:rPr lang="en-US" sz="1700" kern="1200" dirty="0" err="1"/>
            <a:t>Sipariş</a:t>
          </a:r>
          <a:r>
            <a:rPr lang="en-US" sz="1700" kern="1200" dirty="0"/>
            <a:t> </a:t>
          </a:r>
          <a:r>
            <a:rPr lang="en-US" sz="1700" kern="1200" dirty="0" err="1"/>
            <a:t>Detaylarını</a:t>
          </a:r>
          <a:r>
            <a:rPr lang="en-US" sz="1700" kern="1200" dirty="0"/>
            <a:t> </a:t>
          </a:r>
          <a:r>
            <a:rPr lang="en-US" sz="1700" kern="1200" dirty="0" err="1"/>
            <a:t>Kesinleştirme</a:t>
          </a:r>
          <a:r>
            <a:rPr lang="en-US" sz="1700" kern="1200" dirty="0"/>
            <a:t>]</a:t>
          </a:r>
        </a:p>
      </dsp:txBody>
      <dsp:txXfrm>
        <a:off x="19904" y="1263659"/>
        <a:ext cx="10475792" cy="367937"/>
      </dsp:txXfrm>
    </dsp:sp>
    <dsp:sp modelId="{1507E3BA-23E0-40FB-B7BC-48F8C136894E}">
      <dsp:nvSpPr>
        <dsp:cNvPr id="0" name=""/>
        <dsp:cNvSpPr/>
      </dsp:nvSpPr>
      <dsp:spPr>
        <a:xfrm>
          <a:off x="0" y="1700461"/>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3.Kontrollerin </a:t>
          </a:r>
          <a:r>
            <a:rPr lang="en-US" sz="1700" kern="1200" dirty="0" err="1"/>
            <a:t>sonuçlandırılması</a:t>
          </a:r>
          <a:r>
            <a:rPr lang="en-US" sz="1700" kern="1200" dirty="0"/>
            <a:t>. [</a:t>
          </a:r>
          <a:r>
            <a:rPr lang="en-US" sz="1700" kern="1200" dirty="0" err="1"/>
            <a:t>Satın</a:t>
          </a:r>
          <a:r>
            <a:rPr lang="en-US" sz="1700" kern="1200" dirty="0"/>
            <a:t> Alma, Kabul </a:t>
          </a:r>
          <a:r>
            <a:rPr lang="en-US" sz="1700" kern="1200" dirty="0" err="1"/>
            <a:t>Kontrolleri</a:t>
          </a:r>
          <a:r>
            <a:rPr lang="en-US" sz="1700" kern="1200" dirty="0"/>
            <a:t> ve </a:t>
          </a:r>
          <a:r>
            <a:rPr lang="en-US" sz="1700" kern="1200" dirty="0" err="1"/>
            <a:t>Doğrulamalar</a:t>
          </a:r>
          <a:r>
            <a:rPr lang="en-US" sz="1700" kern="1200" dirty="0"/>
            <a:t>]</a:t>
          </a:r>
        </a:p>
      </dsp:txBody>
      <dsp:txXfrm>
        <a:off x="19904" y="1720365"/>
        <a:ext cx="10475792" cy="367937"/>
      </dsp:txXfrm>
    </dsp:sp>
    <dsp:sp modelId="{31BE7BC5-A9BF-43ED-B249-66C6A4E79B45}">
      <dsp:nvSpPr>
        <dsp:cNvPr id="0" name=""/>
        <dsp:cNvSpPr/>
      </dsp:nvSpPr>
      <dsp:spPr>
        <a:xfrm>
          <a:off x="0" y="2157166"/>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4.Teslimat, </a:t>
          </a:r>
          <a:r>
            <a:rPr lang="en-US" sz="1700" kern="1200" dirty="0" err="1"/>
            <a:t>ölçüm</a:t>
          </a:r>
          <a:r>
            <a:rPr lang="en-US" sz="1700" kern="1200" dirty="0"/>
            <a:t> ve </a:t>
          </a:r>
          <a:r>
            <a:rPr lang="en-US" sz="1700" kern="1200" dirty="0" err="1"/>
            <a:t>izleme</a:t>
          </a:r>
          <a:r>
            <a:rPr lang="en-US" sz="1700" kern="1200" dirty="0"/>
            <a:t>. [</a:t>
          </a:r>
          <a:r>
            <a:rPr lang="en-US" sz="1700" kern="1200" dirty="0" err="1"/>
            <a:t>Ölçme</a:t>
          </a:r>
          <a:r>
            <a:rPr lang="en-US" sz="1700" kern="1200" dirty="0"/>
            <a:t> ve Test </a:t>
          </a:r>
          <a:r>
            <a:rPr lang="en-US" sz="1700" kern="1200" dirty="0" err="1"/>
            <a:t>Etme-Sorunları</a:t>
          </a:r>
          <a:r>
            <a:rPr lang="en-US" sz="1700" kern="1200" dirty="0"/>
            <a:t> </a:t>
          </a:r>
          <a:r>
            <a:rPr lang="en-US" sz="1700" kern="1200" dirty="0" err="1"/>
            <a:t>Belirleme</a:t>
          </a:r>
          <a:r>
            <a:rPr lang="en-US" sz="1700" kern="1200" dirty="0"/>
            <a:t>, </a:t>
          </a:r>
          <a:r>
            <a:rPr lang="en-US" sz="1700" kern="1200" dirty="0" err="1"/>
            <a:t>gerekli</a:t>
          </a:r>
          <a:r>
            <a:rPr lang="en-US" sz="1700" kern="1200" dirty="0"/>
            <a:t> </a:t>
          </a:r>
          <a:r>
            <a:rPr lang="en-US" sz="1700" kern="1200" dirty="0" err="1"/>
            <a:t>hallerde</a:t>
          </a:r>
          <a:r>
            <a:rPr lang="en-US" sz="1700" kern="1200" dirty="0"/>
            <a:t> </a:t>
          </a:r>
          <a:r>
            <a:rPr lang="en-US" sz="1700" kern="1200" dirty="0" err="1"/>
            <a:t>aksiyon</a:t>
          </a:r>
          <a:r>
            <a:rPr lang="en-US" sz="1700" kern="1200" dirty="0"/>
            <a:t> </a:t>
          </a:r>
          <a:r>
            <a:rPr lang="en-US" sz="1700" kern="1200" dirty="0" err="1"/>
            <a:t>kaydı</a:t>
          </a:r>
          <a:r>
            <a:rPr lang="en-US" sz="1700" kern="1200" dirty="0"/>
            <a:t>]</a:t>
          </a:r>
        </a:p>
      </dsp:txBody>
      <dsp:txXfrm>
        <a:off x="19904" y="2177070"/>
        <a:ext cx="10475792" cy="367937"/>
      </dsp:txXfrm>
    </dsp:sp>
    <dsp:sp modelId="{C6109BE6-1BDE-4D69-9158-FC083D58B096}">
      <dsp:nvSpPr>
        <dsp:cNvPr id="0" name=""/>
        <dsp:cNvSpPr/>
      </dsp:nvSpPr>
      <dsp:spPr>
        <a:xfrm>
          <a:off x="0" y="2613871"/>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5.Düzeltici </a:t>
          </a:r>
          <a:r>
            <a:rPr lang="en-US" sz="1700" kern="1200" dirty="0" err="1"/>
            <a:t>Faaliyet</a:t>
          </a:r>
          <a:r>
            <a:rPr lang="en-US" sz="1700" kern="1200" dirty="0"/>
            <a:t> ve </a:t>
          </a:r>
          <a:r>
            <a:rPr lang="en-US" sz="1700" kern="1200" dirty="0" err="1"/>
            <a:t>Önleyici</a:t>
          </a:r>
          <a:r>
            <a:rPr lang="en-US" sz="1700" kern="1200" dirty="0"/>
            <a:t> </a:t>
          </a:r>
          <a:r>
            <a:rPr lang="en-US" sz="1700" kern="1200" dirty="0" err="1"/>
            <a:t>Faaliyet</a:t>
          </a:r>
          <a:r>
            <a:rPr lang="en-US" sz="1700" kern="1200" dirty="0"/>
            <a:t> </a:t>
          </a:r>
          <a:r>
            <a:rPr lang="en-US" sz="1700" kern="1200" dirty="0" err="1"/>
            <a:t>dahil</a:t>
          </a:r>
          <a:r>
            <a:rPr lang="en-US" sz="1700" kern="1200" dirty="0"/>
            <a:t> </a:t>
          </a:r>
          <a:r>
            <a:rPr lang="en-US" sz="1700" kern="1200" dirty="0" err="1"/>
            <a:t>geri</a:t>
          </a:r>
          <a:r>
            <a:rPr lang="en-US" sz="1700" kern="1200" dirty="0"/>
            <a:t> </a:t>
          </a:r>
          <a:r>
            <a:rPr lang="en-US" sz="1700" kern="1200" dirty="0" err="1"/>
            <a:t>bildirim</a:t>
          </a:r>
          <a:r>
            <a:rPr lang="en-US" sz="1700" kern="1200" dirty="0"/>
            <a:t> ve </a:t>
          </a:r>
          <a:r>
            <a:rPr lang="en-US" sz="1700" kern="1200" dirty="0" err="1"/>
            <a:t>Tedarikçiyle</a:t>
          </a:r>
          <a:r>
            <a:rPr lang="en-US" sz="1700" kern="1200" dirty="0"/>
            <a:t> </a:t>
          </a:r>
          <a:r>
            <a:rPr lang="en-US" sz="1700" kern="1200" dirty="0" err="1"/>
            <a:t>iletişim</a:t>
          </a:r>
          <a:endParaRPr lang="en-US" sz="1700" kern="1200" dirty="0"/>
        </a:p>
      </dsp:txBody>
      <dsp:txXfrm>
        <a:off x="19904" y="2633775"/>
        <a:ext cx="10475792" cy="367937"/>
      </dsp:txXfrm>
    </dsp:sp>
    <dsp:sp modelId="{091F265C-CB4E-4380-A592-0A6C57632D53}">
      <dsp:nvSpPr>
        <dsp:cNvPr id="0" name=""/>
        <dsp:cNvSpPr/>
      </dsp:nvSpPr>
      <dsp:spPr>
        <a:xfrm>
          <a:off x="0" y="3070576"/>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6.Yeniden </a:t>
          </a:r>
          <a:r>
            <a:rPr lang="en-US" sz="1700" kern="1200" dirty="0" err="1"/>
            <a:t>değerlendirme</a:t>
          </a:r>
          <a:r>
            <a:rPr lang="en-US" sz="1700" kern="1200" dirty="0"/>
            <a:t>. [</a:t>
          </a:r>
          <a:r>
            <a:rPr lang="en-US" sz="1700" kern="1200" dirty="0" err="1"/>
            <a:t>Periyodik</a:t>
          </a:r>
          <a:r>
            <a:rPr lang="en-US" sz="1700" kern="1200" dirty="0"/>
            <a:t> </a:t>
          </a:r>
          <a:r>
            <a:rPr lang="en-US" sz="1700" kern="1200" dirty="0" err="1"/>
            <a:t>Yeniden</a:t>
          </a:r>
          <a:r>
            <a:rPr lang="en-US" sz="1700" kern="1200" dirty="0"/>
            <a:t> </a:t>
          </a:r>
          <a:r>
            <a:rPr lang="en-US" sz="1700" kern="1200" dirty="0" err="1"/>
            <a:t>Değerlendirme</a:t>
          </a:r>
          <a:r>
            <a:rPr lang="en-US" sz="1700" kern="1200" dirty="0"/>
            <a:t> ve </a:t>
          </a:r>
          <a:r>
            <a:rPr lang="en-US" sz="1700" kern="1200" dirty="0" err="1"/>
            <a:t>Teslimatlar</a:t>
          </a:r>
          <a:r>
            <a:rPr lang="en-US" sz="1700" kern="1200" dirty="0"/>
            <a:t> </a:t>
          </a:r>
          <a:r>
            <a:rPr lang="en-US" sz="1700" kern="1200" dirty="0" err="1"/>
            <a:t>Sırasında</a:t>
          </a:r>
          <a:r>
            <a:rPr lang="en-US" sz="1700" kern="1200" dirty="0"/>
            <a:t> ]</a:t>
          </a:r>
        </a:p>
      </dsp:txBody>
      <dsp:txXfrm>
        <a:off x="19904" y="3090480"/>
        <a:ext cx="10475792" cy="367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5546C-9B2D-428B-A0F3-9CB66AA40711}">
      <dsp:nvSpPr>
        <dsp:cNvPr id="0" name=""/>
        <dsp:cNvSpPr/>
      </dsp:nvSpPr>
      <dsp:spPr>
        <a:xfrm>
          <a:off x="0" y="110232"/>
          <a:ext cx="10515600" cy="631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FF9513-4C47-4A10-9C37-CAB929EFD965}">
      <dsp:nvSpPr>
        <dsp:cNvPr id="0" name=""/>
        <dsp:cNvSpPr/>
      </dsp:nvSpPr>
      <dsp:spPr>
        <a:xfrm>
          <a:off x="190976" y="252281"/>
          <a:ext cx="347230" cy="347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502753-B29D-45E5-B967-6A18697FD102}">
      <dsp:nvSpPr>
        <dsp:cNvPr id="0" name=""/>
        <dsp:cNvSpPr/>
      </dsp:nvSpPr>
      <dsp:spPr>
        <a:xfrm>
          <a:off x="729184" y="110232"/>
          <a:ext cx="9786415" cy="63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16" tIns="66816" rIns="66816" bIns="66816" numCol="1" spcCol="1270" anchor="ctr" anchorCtr="0">
          <a:noAutofit/>
        </a:bodyPr>
        <a:lstStyle/>
        <a:p>
          <a:pPr marL="0" lvl="0" indent="0" algn="l" defTabSz="1066800">
            <a:lnSpc>
              <a:spcPct val="100000"/>
            </a:lnSpc>
            <a:spcBef>
              <a:spcPct val="0"/>
            </a:spcBef>
            <a:spcAft>
              <a:spcPct val="35000"/>
            </a:spcAft>
            <a:buNone/>
          </a:pPr>
          <a:r>
            <a:rPr lang="en-US" sz="2400" kern="1200" dirty="0"/>
            <a:t>1. Selection of Potential Suppliers</a:t>
          </a:r>
        </a:p>
      </dsp:txBody>
      <dsp:txXfrm>
        <a:off x="729184" y="110232"/>
        <a:ext cx="9786415" cy="631328"/>
      </dsp:txXfrm>
    </dsp:sp>
    <dsp:sp modelId="{84E01FF7-99ED-4FCF-BE8F-28E9A833510F}">
      <dsp:nvSpPr>
        <dsp:cNvPr id="0" name=""/>
        <dsp:cNvSpPr/>
      </dsp:nvSpPr>
      <dsp:spPr>
        <a:xfrm>
          <a:off x="0" y="861814"/>
          <a:ext cx="10515600" cy="631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07AD36-0E86-4A92-BDF4-6FDA26674858}">
      <dsp:nvSpPr>
        <dsp:cNvPr id="0" name=""/>
        <dsp:cNvSpPr/>
      </dsp:nvSpPr>
      <dsp:spPr>
        <a:xfrm>
          <a:off x="190976" y="1003863"/>
          <a:ext cx="347230" cy="347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9F1401-9B17-42C3-B8C5-CFE385C778FC}">
      <dsp:nvSpPr>
        <dsp:cNvPr id="0" name=""/>
        <dsp:cNvSpPr/>
      </dsp:nvSpPr>
      <dsp:spPr>
        <a:xfrm>
          <a:off x="729184" y="861814"/>
          <a:ext cx="9786415" cy="63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16" tIns="66816" rIns="66816" bIns="66816" numCol="1" spcCol="1270" anchor="ctr" anchorCtr="0">
          <a:noAutofit/>
        </a:bodyPr>
        <a:lstStyle/>
        <a:p>
          <a:pPr marL="0" lvl="0" indent="0" algn="l" defTabSz="711200">
            <a:lnSpc>
              <a:spcPct val="100000"/>
            </a:lnSpc>
            <a:spcBef>
              <a:spcPct val="0"/>
            </a:spcBef>
            <a:spcAft>
              <a:spcPct val="35000"/>
            </a:spcAft>
            <a:buNone/>
          </a:pPr>
          <a:r>
            <a:rPr lang="en-US" sz="1600" kern="1200" dirty="0" err="1"/>
            <a:t>Cihazın</a:t>
          </a:r>
          <a:r>
            <a:rPr lang="en-US" sz="1600" kern="1200" dirty="0"/>
            <a:t> risk </a:t>
          </a:r>
          <a:r>
            <a:rPr lang="en-US" sz="1600" kern="1200" dirty="0" err="1"/>
            <a:t>sınıfı</a:t>
          </a:r>
          <a:r>
            <a:rPr lang="en-US" sz="1600" kern="1200" dirty="0"/>
            <a:t> </a:t>
          </a:r>
          <a:r>
            <a:rPr lang="en-US" sz="1600" kern="1200" dirty="0" err="1"/>
            <a:t>ile</a:t>
          </a:r>
          <a:r>
            <a:rPr lang="en-US" sz="1600" kern="1200" dirty="0"/>
            <a:t> </a:t>
          </a:r>
          <a:r>
            <a:rPr lang="en-US" sz="1600" kern="1200" dirty="0" err="1"/>
            <a:t>doğru</a:t>
          </a:r>
          <a:r>
            <a:rPr lang="en-US" sz="1600" kern="1200" dirty="0"/>
            <a:t> </a:t>
          </a:r>
          <a:r>
            <a:rPr lang="en-US" sz="1600" kern="1200" dirty="0" err="1"/>
            <a:t>orantılı</a:t>
          </a:r>
          <a:r>
            <a:rPr lang="en-US" sz="1600" kern="1200" dirty="0"/>
            <a:t> </a:t>
          </a:r>
          <a:r>
            <a:rPr lang="en-US" sz="1600" kern="1200" dirty="0" err="1"/>
            <a:t>olarak</a:t>
          </a:r>
          <a:r>
            <a:rPr lang="en-US" sz="1600" kern="1200" dirty="0"/>
            <a:t> </a:t>
          </a:r>
          <a:r>
            <a:rPr lang="en-US" sz="1600" kern="1200" dirty="0" err="1"/>
            <a:t>değişen</a:t>
          </a:r>
          <a:r>
            <a:rPr lang="en-US" sz="1600" kern="1200" dirty="0"/>
            <a:t> </a:t>
          </a:r>
          <a:r>
            <a:rPr lang="en-US" sz="1600" kern="1200" dirty="0" err="1"/>
            <a:t>kriterler</a:t>
          </a:r>
          <a:r>
            <a:rPr lang="en-US" sz="1600" kern="1200" dirty="0"/>
            <a:t> ve </a:t>
          </a:r>
          <a:r>
            <a:rPr lang="en-US" sz="1600" kern="1200" dirty="0" err="1"/>
            <a:t>seçim</a:t>
          </a:r>
          <a:r>
            <a:rPr lang="en-US" sz="1600" kern="1200" dirty="0"/>
            <a:t> </a:t>
          </a:r>
          <a:r>
            <a:rPr lang="en-US" sz="1600" kern="1200" dirty="0" err="1"/>
            <a:t>rasyoneli</a:t>
          </a:r>
          <a:r>
            <a:rPr lang="en-US" sz="1600" kern="1200" dirty="0"/>
            <a:t> </a:t>
          </a:r>
          <a:r>
            <a:rPr lang="en-US" sz="1600" kern="1200" dirty="0" err="1"/>
            <a:t>belirlenir</a:t>
          </a:r>
          <a:r>
            <a:rPr lang="en-US" sz="1600" kern="1200" dirty="0"/>
            <a:t>. </a:t>
          </a:r>
          <a:r>
            <a:rPr lang="en-US" sz="1600" kern="1200" dirty="0" err="1"/>
            <a:t>Kriterlere</a:t>
          </a:r>
          <a:r>
            <a:rPr lang="en-US" sz="1600" kern="1200" dirty="0"/>
            <a:t> </a:t>
          </a:r>
          <a:r>
            <a:rPr lang="en-US" sz="1600" kern="1200" dirty="0" err="1"/>
            <a:t>uygunluğun</a:t>
          </a:r>
          <a:r>
            <a:rPr lang="en-US" sz="1600" kern="1200" dirty="0"/>
            <a:t> </a:t>
          </a:r>
          <a:r>
            <a:rPr lang="en-US" sz="1600" kern="1200" dirty="0" err="1"/>
            <a:t>gösterildiği</a:t>
          </a:r>
          <a:r>
            <a:rPr lang="en-US" sz="1600" kern="1200" dirty="0"/>
            <a:t> </a:t>
          </a:r>
          <a:r>
            <a:rPr lang="en-US" sz="1600" kern="1200" dirty="0" err="1"/>
            <a:t>dokümanlar</a:t>
          </a:r>
          <a:r>
            <a:rPr lang="en-US" sz="1600" kern="1200" dirty="0"/>
            <a:t> </a:t>
          </a:r>
          <a:r>
            <a:rPr lang="en-US" sz="1600" kern="1200" dirty="0" err="1"/>
            <a:t>tanımlanır</a:t>
          </a:r>
          <a:r>
            <a:rPr lang="en-US" sz="1600" kern="1200" dirty="0"/>
            <a:t>.</a:t>
          </a:r>
          <a:endParaRPr lang="en-US" sz="1400" kern="1200" dirty="0"/>
        </a:p>
      </dsp:txBody>
      <dsp:txXfrm>
        <a:off x="729184" y="861814"/>
        <a:ext cx="9786415" cy="6313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19C82-C29D-4BBA-9A87-2CD4F91D7541}">
      <dsp:nvSpPr>
        <dsp:cNvPr id="0" name=""/>
        <dsp:cNvSpPr/>
      </dsp:nvSpPr>
      <dsp:spPr>
        <a:xfrm>
          <a:off x="1902" y="346686"/>
          <a:ext cx="1509174" cy="905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effectLst/>
              <a:latin typeface="MetaSerifPro-Light"/>
              <a:ea typeface="Calibri" panose="020F0502020204030204" pitchFamily="34" charset="0"/>
              <a:cs typeface="MetaSerifPro-Light"/>
            </a:rPr>
            <a:t>Yeterli</a:t>
          </a:r>
          <a:r>
            <a:rPr lang="en-US" sz="1400" kern="1200" dirty="0">
              <a:effectLst/>
              <a:latin typeface="MetaSerifPro-Light"/>
              <a:ea typeface="Calibri" panose="020F0502020204030204" pitchFamily="34" charset="0"/>
              <a:cs typeface="MetaSerifPro-Light"/>
            </a:rPr>
            <a:t> </a:t>
          </a:r>
          <a:r>
            <a:rPr lang="en-US" sz="1400" kern="1200" dirty="0" err="1">
              <a:effectLst/>
              <a:latin typeface="MetaSerifPro-Light"/>
              <a:ea typeface="Calibri" panose="020F0502020204030204" pitchFamily="34" charset="0"/>
              <a:cs typeface="MetaSerifPro-Light"/>
            </a:rPr>
            <a:t>kaynakları</a:t>
          </a:r>
          <a:r>
            <a:rPr lang="en-US" sz="1400" kern="1200" dirty="0">
              <a:effectLst/>
              <a:latin typeface="MetaSerifPro-Light"/>
              <a:ea typeface="Calibri" panose="020F0502020204030204" pitchFamily="34" charset="0"/>
              <a:cs typeface="MetaSerifPro-Light"/>
            </a:rPr>
            <a:t> var </a:t>
          </a:r>
          <a:r>
            <a:rPr lang="en-US" sz="1400" kern="1200" dirty="0" err="1">
              <a:effectLst/>
              <a:latin typeface="MetaSerifPro-Light"/>
              <a:ea typeface="Calibri" panose="020F0502020204030204" pitchFamily="34" charset="0"/>
              <a:cs typeface="MetaSerifPro-Light"/>
            </a:rPr>
            <a:t>mı</a:t>
          </a:r>
          <a:r>
            <a:rPr lang="en-US" sz="1400" kern="1200" dirty="0">
              <a:effectLst/>
              <a:latin typeface="MetaSerifPro-Light"/>
              <a:ea typeface="Calibri" panose="020F0502020204030204" pitchFamily="34" charset="0"/>
              <a:cs typeface="MetaSerifPro-Light"/>
            </a:rPr>
            <a:t>?</a:t>
          </a:r>
          <a:endParaRPr lang="en-US" sz="1400" kern="1200" dirty="0"/>
        </a:p>
      </dsp:txBody>
      <dsp:txXfrm>
        <a:off x="1902" y="346686"/>
        <a:ext cx="1509174" cy="905504"/>
      </dsp:txXfrm>
    </dsp:sp>
    <dsp:sp modelId="{E2BABD4B-CB5A-4D15-9656-58290C5E393F}">
      <dsp:nvSpPr>
        <dsp:cNvPr id="0" name=""/>
        <dsp:cNvSpPr/>
      </dsp:nvSpPr>
      <dsp:spPr>
        <a:xfrm>
          <a:off x="1661994" y="346686"/>
          <a:ext cx="1509174" cy="905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MetaSerifPro-Light"/>
              <a:ea typeface="Calibri" panose="020F0502020204030204" pitchFamily="34" charset="0"/>
              <a:cs typeface="Times New Roman" panose="02020603050405020304" pitchFamily="18" charset="0"/>
            </a:rPr>
            <a:t>Kalite</a:t>
          </a:r>
          <a:r>
            <a:rPr lang="en-US" sz="1400" kern="1200" dirty="0">
              <a:latin typeface="MetaSerifPro-Light"/>
              <a:ea typeface="Calibri" panose="020F0502020204030204" pitchFamily="34" charset="0"/>
              <a:cs typeface="Times New Roman" panose="02020603050405020304" pitchFamily="18" charset="0"/>
            </a:rPr>
            <a:t> </a:t>
          </a:r>
          <a:r>
            <a:rPr lang="en-US" sz="1400" kern="1200" dirty="0" err="1">
              <a:latin typeface="MetaSerifPro-Light"/>
              <a:ea typeface="Calibri" panose="020F0502020204030204" pitchFamily="34" charset="0"/>
              <a:cs typeface="Times New Roman" panose="02020603050405020304" pitchFamily="18" charset="0"/>
            </a:rPr>
            <a:t>Yönetim</a:t>
          </a:r>
          <a:r>
            <a:rPr lang="en-US" sz="1400" kern="1200" dirty="0">
              <a:latin typeface="MetaSerifPro-Light"/>
              <a:ea typeface="Calibri" panose="020F0502020204030204" pitchFamily="34" charset="0"/>
              <a:cs typeface="Times New Roman" panose="02020603050405020304" pitchFamily="18" charset="0"/>
            </a:rPr>
            <a:t> </a:t>
          </a:r>
          <a:r>
            <a:rPr lang="en-US" sz="1400" kern="1200" dirty="0" err="1">
              <a:latin typeface="MetaSerifPro-Light"/>
              <a:ea typeface="Calibri" panose="020F0502020204030204" pitchFamily="34" charset="0"/>
              <a:cs typeface="Times New Roman" panose="02020603050405020304" pitchFamily="18" charset="0"/>
            </a:rPr>
            <a:t>Sistemleri</a:t>
          </a:r>
          <a:r>
            <a:rPr lang="en-US" sz="1400" kern="1200" dirty="0">
              <a:latin typeface="MetaSerifPro-Light"/>
              <a:ea typeface="Calibri" panose="020F0502020204030204" pitchFamily="34" charset="0"/>
              <a:cs typeface="Times New Roman" panose="02020603050405020304" pitchFamily="18" charset="0"/>
            </a:rPr>
            <a:t> var </a:t>
          </a:r>
          <a:r>
            <a:rPr lang="en-US" sz="1400" kern="1200" dirty="0" err="1">
              <a:latin typeface="MetaSerifPro-Light"/>
              <a:ea typeface="Calibri" panose="020F0502020204030204" pitchFamily="34" charset="0"/>
              <a:cs typeface="Times New Roman" panose="02020603050405020304" pitchFamily="18" charset="0"/>
            </a:rPr>
            <a:t>mı</a:t>
          </a:r>
          <a:r>
            <a:rPr lang="en-US" sz="1400" kern="1200" dirty="0">
              <a:latin typeface="MetaSerifPro-Light"/>
              <a:ea typeface="Calibri" panose="020F0502020204030204" pitchFamily="34" charset="0"/>
              <a:cs typeface="Times New Roman" panose="02020603050405020304" pitchFamily="18" charset="0"/>
            </a:rPr>
            <a:t>, </a:t>
          </a:r>
          <a:r>
            <a:rPr lang="en-US" sz="1400" kern="1200" dirty="0" err="1">
              <a:latin typeface="MetaSerifPro-Light"/>
              <a:ea typeface="Calibri" panose="020F0502020204030204" pitchFamily="34" charset="0"/>
              <a:cs typeface="Times New Roman" panose="02020603050405020304" pitchFamily="18" charset="0"/>
            </a:rPr>
            <a:t>sertifikalı</a:t>
          </a:r>
          <a:r>
            <a:rPr lang="en-US" sz="1400" kern="1200" dirty="0">
              <a:latin typeface="MetaSerifPro-Light"/>
              <a:ea typeface="Calibri" panose="020F0502020204030204" pitchFamily="34" charset="0"/>
              <a:cs typeface="Times New Roman" panose="02020603050405020304" pitchFamily="18" charset="0"/>
            </a:rPr>
            <a:t> </a:t>
          </a:r>
          <a:r>
            <a:rPr lang="en-US" sz="1400" kern="1200" dirty="0" err="1">
              <a:latin typeface="MetaSerifPro-Light"/>
              <a:ea typeface="Calibri" panose="020F0502020204030204" pitchFamily="34" charset="0"/>
              <a:cs typeface="Times New Roman" panose="02020603050405020304" pitchFamily="18" charset="0"/>
            </a:rPr>
            <a:t>mı</a:t>
          </a:r>
          <a:r>
            <a:rPr lang="en-US" sz="1400" kern="1200" dirty="0">
              <a:latin typeface="MetaSerifPro-Light"/>
              <a:ea typeface="Calibri" panose="020F0502020204030204" pitchFamily="34" charset="0"/>
              <a:cs typeface="Times New Roman" panose="02020603050405020304" pitchFamily="18" charset="0"/>
            </a:rPr>
            <a:t>?</a:t>
          </a:r>
          <a:endParaRPr lang="en-US" sz="1400" kern="1200" dirty="0"/>
        </a:p>
      </dsp:txBody>
      <dsp:txXfrm>
        <a:off x="1661994" y="346686"/>
        <a:ext cx="1509174" cy="905504"/>
      </dsp:txXfrm>
    </dsp:sp>
    <dsp:sp modelId="{99CA7AE1-B35F-4B73-BC02-478D4C4B8F76}">
      <dsp:nvSpPr>
        <dsp:cNvPr id="0" name=""/>
        <dsp:cNvSpPr/>
      </dsp:nvSpPr>
      <dsp:spPr>
        <a:xfrm>
          <a:off x="3322086" y="346686"/>
          <a:ext cx="1509174" cy="905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latin typeface="MetaSerifPro-Light"/>
              <a:ea typeface="Calibri" panose="020F0502020204030204" pitchFamily="34" charset="0"/>
              <a:cs typeface="MetaSerifPro-Light"/>
            </a:rPr>
            <a:t>Ne </a:t>
          </a:r>
          <a:r>
            <a:rPr lang="en-US" sz="1400" kern="1200" dirty="0" err="1">
              <a:effectLst/>
              <a:latin typeface="MetaSerifPro-Light"/>
              <a:ea typeface="Calibri" panose="020F0502020204030204" pitchFamily="34" charset="0"/>
              <a:cs typeface="MetaSerifPro-Light"/>
            </a:rPr>
            <a:t>kadar</a:t>
          </a:r>
          <a:r>
            <a:rPr lang="en-US" sz="1400" kern="1200" dirty="0">
              <a:effectLst/>
              <a:latin typeface="MetaSerifPro-Light"/>
              <a:ea typeface="Calibri" panose="020F0502020204030204" pitchFamily="34" charset="0"/>
              <a:cs typeface="MetaSerifPro-Light"/>
            </a:rPr>
            <a:t> </a:t>
          </a:r>
          <a:r>
            <a:rPr lang="en-US" sz="1400" kern="1200" dirty="0" err="1">
              <a:effectLst/>
              <a:latin typeface="MetaSerifPro-Light"/>
              <a:ea typeface="Calibri" panose="020F0502020204030204" pitchFamily="34" charset="0"/>
              <a:cs typeface="MetaSerifPro-Light"/>
            </a:rPr>
            <a:t>güvenilirler</a:t>
          </a:r>
          <a:r>
            <a:rPr lang="en-US" sz="1400" kern="1200" dirty="0">
              <a:effectLst/>
              <a:latin typeface="MetaSerifPro-Light"/>
              <a:ea typeface="Calibri" panose="020F0502020204030204" pitchFamily="34" charset="0"/>
              <a:cs typeface="MetaSerifPro-Light"/>
            </a:rPr>
            <a:t>?</a:t>
          </a:r>
          <a:endParaRPr lang="en-US" sz="1400" kern="1200" dirty="0"/>
        </a:p>
      </dsp:txBody>
      <dsp:txXfrm>
        <a:off x="3322086" y="346686"/>
        <a:ext cx="1509174" cy="905504"/>
      </dsp:txXfrm>
    </dsp:sp>
    <dsp:sp modelId="{D03EE5B5-06CD-47E0-838F-19F65D6721B7}">
      <dsp:nvSpPr>
        <dsp:cNvPr id="0" name=""/>
        <dsp:cNvSpPr/>
      </dsp:nvSpPr>
      <dsp:spPr>
        <a:xfrm>
          <a:off x="4982178" y="346686"/>
          <a:ext cx="1509174" cy="905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MetaSerifPro-Light"/>
              <a:ea typeface="Calibri" panose="020F0502020204030204" pitchFamily="34" charset="0"/>
              <a:cs typeface="Times New Roman" panose="02020603050405020304" pitchFamily="18" charset="0"/>
            </a:rPr>
            <a:t>Kuruluşunuzun</a:t>
          </a:r>
          <a:r>
            <a:rPr lang="en-US" sz="1400" kern="1200" dirty="0">
              <a:latin typeface="MetaSerifPro-Light"/>
              <a:ea typeface="Calibri" panose="020F0502020204030204" pitchFamily="34" charset="0"/>
              <a:cs typeface="Times New Roman" panose="02020603050405020304" pitchFamily="18" charset="0"/>
            </a:rPr>
            <a:t> </a:t>
          </a:r>
          <a:r>
            <a:rPr lang="en-US" sz="1400" kern="1200" dirty="0" err="1">
              <a:latin typeface="MetaSerifPro-Light"/>
              <a:ea typeface="Calibri" panose="020F0502020204030204" pitchFamily="34" charset="0"/>
              <a:cs typeface="Times New Roman" panose="02020603050405020304" pitchFamily="18" charset="0"/>
            </a:rPr>
            <a:t>istediği</a:t>
          </a:r>
          <a:r>
            <a:rPr lang="en-US" sz="1400" kern="1200" dirty="0">
              <a:latin typeface="MetaSerifPro-Light"/>
              <a:ea typeface="Calibri" panose="020F0502020204030204" pitchFamily="34" charset="0"/>
              <a:cs typeface="Times New Roman" panose="02020603050405020304" pitchFamily="18" charset="0"/>
            </a:rPr>
            <a:t> </a:t>
          </a:r>
          <a:r>
            <a:rPr lang="en-US" sz="1400" kern="1200" dirty="0" err="1">
              <a:latin typeface="MetaSerifPro-Light"/>
              <a:ea typeface="Calibri" panose="020F0502020204030204" pitchFamily="34" charset="0"/>
              <a:cs typeface="Times New Roman" panose="02020603050405020304" pitchFamily="18" charset="0"/>
            </a:rPr>
            <a:t>kriterleri</a:t>
          </a:r>
          <a:r>
            <a:rPr lang="en-US" sz="1400" kern="1200" dirty="0">
              <a:latin typeface="MetaSerifPro-Light"/>
              <a:ea typeface="Calibri" panose="020F0502020204030204" pitchFamily="34" charset="0"/>
              <a:cs typeface="Times New Roman" panose="02020603050405020304" pitchFamily="18" charset="0"/>
            </a:rPr>
            <a:t> </a:t>
          </a:r>
          <a:r>
            <a:rPr lang="en-US" sz="1400" kern="1200" dirty="0" err="1">
              <a:latin typeface="MetaSerifPro-Light"/>
              <a:ea typeface="Calibri" panose="020F0502020204030204" pitchFamily="34" charset="0"/>
              <a:cs typeface="Times New Roman" panose="02020603050405020304" pitchFamily="18" charset="0"/>
            </a:rPr>
            <a:t>sağlayabilir</a:t>
          </a:r>
          <a:r>
            <a:rPr lang="en-US" sz="1400" kern="1200" dirty="0">
              <a:latin typeface="MetaSerifPro-Light"/>
              <a:ea typeface="Calibri" panose="020F0502020204030204" pitchFamily="34" charset="0"/>
              <a:cs typeface="Times New Roman" panose="02020603050405020304" pitchFamily="18" charset="0"/>
            </a:rPr>
            <a:t> mi?</a:t>
          </a:r>
          <a:endParaRPr lang="en-US" sz="1400" kern="1200" dirty="0"/>
        </a:p>
      </dsp:txBody>
      <dsp:txXfrm>
        <a:off x="4982178" y="346686"/>
        <a:ext cx="1509174" cy="905504"/>
      </dsp:txXfrm>
    </dsp:sp>
    <dsp:sp modelId="{03B8F306-78DE-4FE6-9126-F74A5B4E08C6}">
      <dsp:nvSpPr>
        <dsp:cNvPr id="0" name=""/>
        <dsp:cNvSpPr/>
      </dsp:nvSpPr>
      <dsp:spPr>
        <a:xfrm>
          <a:off x="1902" y="1403109"/>
          <a:ext cx="1509174" cy="905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latin typeface="MetaSerifPro-Light"/>
              <a:ea typeface="Calibri" panose="020F0502020204030204" pitchFamily="34" charset="0"/>
              <a:cs typeface="MetaSerifPro-Light"/>
            </a:rPr>
            <a:t>Uygun </a:t>
          </a:r>
          <a:r>
            <a:rPr lang="en-US" sz="1400" kern="1200" dirty="0" err="1">
              <a:effectLst/>
              <a:latin typeface="MetaSerifPro-Light"/>
              <a:ea typeface="Calibri" panose="020F0502020204030204" pitchFamily="34" charset="0"/>
              <a:cs typeface="MetaSerifPro-Light"/>
            </a:rPr>
            <a:t>kapasiteleri</a:t>
          </a:r>
          <a:r>
            <a:rPr lang="en-US" sz="1400" kern="1200" dirty="0">
              <a:effectLst/>
              <a:latin typeface="MetaSerifPro-Light"/>
              <a:ea typeface="Calibri" panose="020F0502020204030204" pitchFamily="34" charset="0"/>
              <a:cs typeface="MetaSerifPro-Light"/>
            </a:rPr>
            <a:t> var </a:t>
          </a:r>
          <a:r>
            <a:rPr lang="en-US" sz="1400" kern="1200" dirty="0" err="1">
              <a:effectLst/>
              <a:latin typeface="MetaSerifPro-Light"/>
              <a:ea typeface="Calibri" panose="020F0502020204030204" pitchFamily="34" charset="0"/>
              <a:cs typeface="MetaSerifPro-Light"/>
            </a:rPr>
            <a:t>mı</a:t>
          </a:r>
          <a:r>
            <a:rPr lang="en-US" sz="1400" kern="1200" dirty="0">
              <a:effectLst/>
              <a:latin typeface="MetaSerifPro-Light"/>
              <a:ea typeface="Calibri" panose="020F0502020204030204" pitchFamily="34" charset="0"/>
              <a:cs typeface="MetaSerifPro-Light"/>
            </a:rPr>
            <a:t>?</a:t>
          </a:r>
          <a:endParaRPr lang="en-US" sz="1400" kern="1200" dirty="0"/>
        </a:p>
      </dsp:txBody>
      <dsp:txXfrm>
        <a:off x="1902" y="1403109"/>
        <a:ext cx="1509174" cy="905504"/>
      </dsp:txXfrm>
    </dsp:sp>
    <dsp:sp modelId="{65352E37-27A5-4446-928C-8938D95534BC}">
      <dsp:nvSpPr>
        <dsp:cNvPr id="0" name=""/>
        <dsp:cNvSpPr/>
      </dsp:nvSpPr>
      <dsp:spPr>
        <a:xfrm>
          <a:off x="1661994" y="1403109"/>
          <a:ext cx="1509174" cy="905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effectLst/>
              <a:latin typeface="MetaSerifPro-Light"/>
              <a:ea typeface="Calibri" panose="020F0502020204030204" pitchFamily="34" charset="0"/>
              <a:cs typeface="MetaSerifPro-Light"/>
            </a:rPr>
            <a:t>Teslim edilme süresi uygun mu?</a:t>
          </a:r>
          <a:endParaRPr lang="en-US" sz="14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1661994" y="1403109"/>
        <a:ext cx="1509174" cy="905504"/>
      </dsp:txXfrm>
    </dsp:sp>
    <dsp:sp modelId="{87152EB0-1D95-46EB-94B5-F1A767E2E6B4}">
      <dsp:nvSpPr>
        <dsp:cNvPr id="0" name=""/>
        <dsp:cNvSpPr/>
      </dsp:nvSpPr>
      <dsp:spPr>
        <a:xfrm>
          <a:off x="3322086" y="1403109"/>
          <a:ext cx="1509174" cy="905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effectLst/>
              <a:latin typeface="MetaSerifPro-Light"/>
              <a:ea typeface="Calibri" panose="020F0502020204030204" pitchFamily="34" charset="0"/>
              <a:cs typeface="MetaSerifPro-Light"/>
            </a:rPr>
            <a:t>Daha önce iş birliğiniz bulunmakta mıdır? </a:t>
          </a:r>
          <a:endParaRPr lang="en-US" sz="14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3322086" y="1403109"/>
        <a:ext cx="1509174" cy="905504"/>
      </dsp:txXfrm>
    </dsp:sp>
    <dsp:sp modelId="{B314FAEA-4251-4FD4-B03B-8014B04432C0}">
      <dsp:nvSpPr>
        <dsp:cNvPr id="0" name=""/>
        <dsp:cNvSpPr/>
      </dsp:nvSpPr>
      <dsp:spPr>
        <a:xfrm>
          <a:off x="4982178" y="1403109"/>
          <a:ext cx="1509174" cy="905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effectLst/>
              <a:latin typeface="MetaSerifPro-Light"/>
              <a:ea typeface="Calibri" panose="020F0502020204030204" pitchFamily="34" charset="0"/>
              <a:cs typeface="MetaSerifPro-Light"/>
            </a:rPr>
            <a:t>İyi bir bilinirliğe sahipler mi?</a:t>
          </a:r>
          <a:endParaRPr lang="en-US" sz="1400" kern="1200" dirty="0">
            <a:effectLst/>
            <a:latin typeface="MetaSerifPro-Light"/>
            <a:ea typeface="Calibri" panose="020F0502020204030204" pitchFamily="34" charset="0"/>
            <a:cs typeface="MetaSerifPro-Light"/>
          </a:endParaRPr>
        </a:p>
      </dsp:txBody>
      <dsp:txXfrm>
        <a:off x="4982178" y="1403109"/>
        <a:ext cx="1509174" cy="905504"/>
      </dsp:txXfrm>
    </dsp:sp>
    <dsp:sp modelId="{E616B222-6529-43F2-ABFE-E899B7325E54}">
      <dsp:nvSpPr>
        <dsp:cNvPr id="0" name=""/>
        <dsp:cNvSpPr/>
      </dsp:nvSpPr>
      <dsp:spPr>
        <a:xfrm>
          <a:off x="1661994" y="2459531"/>
          <a:ext cx="1509174" cy="905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effectLst/>
              <a:latin typeface="MetaSerifPro-Light"/>
              <a:ea typeface="Calibri" panose="020F0502020204030204" pitchFamily="34" charset="0"/>
              <a:cs typeface="MetaSerifPro-Light"/>
            </a:rPr>
            <a:t>Kredi notları iyi mi?</a:t>
          </a:r>
          <a:endParaRPr lang="en-US" sz="1400" kern="1200" dirty="0">
            <a:effectLst/>
            <a:latin typeface="MetaSerifPro-Light"/>
            <a:ea typeface="Calibri" panose="020F0502020204030204" pitchFamily="34" charset="0"/>
            <a:cs typeface="MetaSerifPro-Light"/>
          </a:endParaRPr>
        </a:p>
      </dsp:txBody>
      <dsp:txXfrm>
        <a:off x="1661994" y="2459531"/>
        <a:ext cx="1509174" cy="905504"/>
      </dsp:txXfrm>
    </dsp:sp>
    <dsp:sp modelId="{D98EC25A-793B-4C46-9705-C66D54FB8013}">
      <dsp:nvSpPr>
        <dsp:cNvPr id="0" name=""/>
        <dsp:cNvSpPr/>
      </dsp:nvSpPr>
      <dsp:spPr>
        <a:xfrm>
          <a:off x="3322086" y="2459531"/>
          <a:ext cx="1509174" cy="905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effectLst/>
              <a:latin typeface="MetaSerifPro-Light"/>
              <a:ea typeface="Calibri" panose="020F0502020204030204" pitchFamily="34" charset="0"/>
              <a:cs typeface="MetaSerifPro-Light"/>
            </a:rPr>
            <a:t>Beklenen değişiklikler var mı?</a:t>
          </a:r>
          <a:endParaRPr lang="en-US" sz="1400" kern="1200"/>
        </a:p>
      </dsp:txBody>
      <dsp:txXfrm>
        <a:off x="3322086" y="2459531"/>
        <a:ext cx="1509174" cy="9055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5546C-9B2D-428B-A0F3-9CB66AA40711}">
      <dsp:nvSpPr>
        <dsp:cNvPr id="0" name=""/>
        <dsp:cNvSpPr/>
      </dsp:nvSpPr>
      <dsp:spPr>
        <a:xfrm>
          <a:off x="0" y="110232"/>
          <a:ext cx="10515600" cy="631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9FF9513-4C47-4A10-9C37-CAB929EFD965}">
      <dsp:nvSpPr>
        <dsp:cNvPr id="0" name=""/>
        <dsp:cNvSpPr/>
      </dsp:nvSpPr>
      <dsp:spPr>
        <a:xfrm>
          <a:off x="190976" y="252281"/>
          <a:ext cx="347230" cy="34723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9502753-B29D-45E5-B967-6A18697FD102}">
      <dsp:nvSpPr>
        <dsp:cNvPr id="0" name=""/>
        <dsp:cNvSpPr/>
      </dsp:nvSpPr>
      <dsp:spPr>
        <a:xfrm>
          <a:off x="729184" y="110232"/>
          <a:ext cx="9786415" cy="63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16" tIns="66816" rIns="66816" bIns="66816" numCol="1" spcCol="1270" anchor="ctr" anchorCtr="0">
          <a:noAutofit/>
        </a:bodyPr>
        <a:lstStyle/>
        <a:p>
          <a:pPr marL="0" lvl="0" indent="0" algn="l" defTabSz="711200">
            <a:lnSpc>
              <a:spcPct val="100000"/>
            </a:lnSpc>
            <a:spcBef>
              <a:spcPct val="0"/>
            </a:spcBef>
            <a:spcAft>
              <a:spcPct val="35000"/>
            </a:spcAft>
            <a:buNone/>
          </a:pPr>
          <a:r>
            <a:rPr lang="en-US" sz="1600" kern="1200" dirty="0"/>
            <a:t>2.Tedarikçi </a:t>
          </a:r>
          <a:r>
            <a:rPr lang="en-US" sz="1600" kern="1200" dirty="0" err="1"/>
            <a:t>değerlendirmesi</a:t>
          </a:r>
          <a:r>
            <a:rPr lang="en-US" sz="1600" kern="1200" dirty="0"/>
            <a:t> ve </a:t>
          </a:r>
          <a:r>
            <a:rPr lang="en-US" sz="1600" kern="1200" dirty="0" err="1"/>
            <a:t>Tedarik</a:t>
          </a:r>
          <a:r>
            <a:rPr lang="en-US" sz="1600" kern="1200" dirty="0"/>
            <a:t> Kabul </a:t>
          </a:r>
          <a:r>
            <a:rPr lang="en-US" sz="1600" kern="1200" dirty="0" err="1"/>
            <a:t>kriterleri</a:t>
          </a:r>
          <a:r>
            <a:rPr lang="en-US" sz="1600" kern="1200" dirty="0"/>
            <a:t> [Kabul </a:t>
          </a:r>
          <a:r>
            <a:rPr lang="en-US" sz="1600" kern="1200" dirty="0" err="1"/>
            <a:t>kriterleri</a:t>
          </a:r>
          <a:r>
            <a:rPr lang="en-US" sz="1600" kern="1200" dirty="0"/>
            <a:t>, </a:t>
          </a:r>
          <a:r>
            <a:rPr lang="en-US" sz="1600" kern="1200" dirty="0" err="1"/>
            <a:t>İletişim</a:t>
          </a:r>
          <a:r>
            <a:rPr lang="en-US" sz="1600" kern="1200" dirty="0"/>
            <a:t>, </a:t>
          </a:r>
          <a:r>
            <a:rPr lang="en-US" sz="1600" kern="1200" dirty="0" err="1"/>
            <a:t>Sipariş</a:t>
          </a:r>
          <a:r>
            <a:rPr lang="en-US" sz="1600" kern="1200" dirty="0"/>
            <a:t> </a:t>
          </a:r>
          <a:r>
            <a:rPr lang="en-US" sz="1600" kern="1200" dirty="0" err="1"/>
            <a:t>Detaylarını</a:t>
          </a:r>
          <a:r>
            <a:rPr lang="en-US" sz="1600" kern="1200" dirty="0"/>
            <a:t> </a:t>
          </a:r>
          <a:r>
            <a:rPr lang="en-US" sz="1600" kern="1200" dirty="0" err="1"/>
            <a:t>Kesinleştirme</a:t>
          </a:r>
          <a:r>
            <a:rPr lang="en-US" sz="1600" kern="1200" dirty="0"/>
            <a:t>]</a:t>
          </a:r>
        </a:p>
      </dsp:txBody>
      <dsp:txXfrm>
        <a:off x="729184" y="110232"/>
        <a:ext cx="9786415" cy="631328"/>
      </dsp:txXfrm>
    </dsp:sp>
    <dsp:sp modelId="{84E01FF7-99ED-4FCF-BE8F-28E9A833510F}">
      <dsp:nvSpPr>
        <dsp:cNvPr id="0" name=""/>
        <dsp:cNvSpPr/>
      </dsp:nvSpPr>
      <dsp:spPr>
        <a:xfrm>
          <a:off x="0" y="861814"/>
          <a:ext cx="10515600" cy="631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D07AD36-0E86-4A92-BDF4-6FDA26674858}">
      <dsp:nvSpPr>
        <dsp:cNvPr id="0" name=""/>
        <dsp:cNvSpPr/>
      </dsp:nvSpPr>
      <dsp:spPr>
        <a:xfrm>
          <a:off x="190976" y="1003863"/>
          <a:ext cx="347230" cy="347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39F1401-9B17-42C3-B8C5-CFE385C778FC}">
      <dsp:nvSpPr>
        <dsp:cNvPr id="0" name=""/>
        <dsp:cNvSpPr/>
      </dsp:nvSpPr>
      <dsp:spPr>
        <a:xfrm>
          <a:off x="729184" y="861814"/>
          <a:ext cx="9786415" cy="63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16" tIns="66816" rIns="66816" bIns="66816" numCol="1" spcCol="1270" anchor="ctr" anchorCtr="0">
          <a:noAutofit/>
        </a:bodyPr>
        <a:lstStyle/>
        <a:p>
          <a:pPr marL="0" lvl="0" indent="0" algn="l" defTabSz="711200">
            <a:lnSpc>
              <a:spcPct val="100000"/>
            </a:lnSpc>
            <a:spcBef>
              <a:spcPct val="0"/>
            </a:spcBef>
            <a:spcAft>
              <a:spcPct val="35000"/>
            </a:spcAft>
            <a:buNone/>
          </a:pPr>
          <a:r>
            <a:rPr lang="en-US" sz="1600" kern="1200" dirty="0" err="1"/>
            <a:t>Cihazın</a:t>
          </a:r>
          <a:r>
            <a:rPr lang="en-US" sz="1600" kern="1200" dirty="0"/>
            <a:t> risk </a:t>
          </a:r>
          <a:r>
            <a:rPr lang="en-US" sz="1600" kern="1200" dirty="0" err="1"/>
            <a:t>sınıfı</a:t>
          </a:r>
          <a:r>
            <a:rPr lang="en-US" sz="1600" kern="1200" dirty="0"/>
            <a:t> </a:t>
          </a:r>
          <a:r>
            <a:rPr lang="en-US" sz="1600" kern="1200" dirty="0" err="1"/>
            <a:t>ile</a:t>
          </a:r>
          <a:r>
            <a:rPr lang="en-US" sz="1600" kern="1200" dirty="0"/>
            <a:t> </a:t>
          </a:r>
          <a:r>
            <a:rPr lang="en-US" sz="1600" kern="1200" dirty="0" err="1"/>
            <a:t>doğru</a:t>
          </a:r>
          <a:r>
            <a:rPr lang="en-US" sz="1600" kern="1200" dirty="0"/>
            <a:t> </a:t>
          </a:r>
          <a:r>
            <a:rPr lang="en-US" sz="1600" kern="1200" dirty="0" err="1"/>
            <a:t>orantılı</a:t>
          </a:r>
          <a:r>
            <a:rPr lang="en-US" sz="1600" kern="1200" dirty="0"/>
            <a:t> </a:t>
          </a:r>
          <a:r>
            <a:rPr lang="en-US" sz="1600" kern="1200" dirty="0" err="1"/>
            <a:t>olarak</a:t>
          </a:r>
          <a:r>
            <a:rPr lang="en-US" sz="1600" kern="1200" dirty="0"/>
            <a:t> </a:t>
          </a:r>
          <a:r>
            <a:rPr lang="en-US" sz="1600" kern="1200" dirty="0" err="1"/>
            <a:t>değişen</a:t>
          </a:r>
          <a:r>
            <a:rPr lang="en-US" sz="1600" kern="1200" dirty="0"/>
            <a:t> </a:t>
          </a:r>
          <a:r>
            <a:rPr lang="en-US" sz="1600" kern="1200" dirty="0" err="1"/>
            <a:t>kriterler</a:t>
          </a:r>
          <a:r>
            <a:rPr lang="en-US" sz="1600" kern="1200" dirty="0"/>
            <a:t> </a:t>
          </a:r>
          <a:r>
            <a:rPr lang="en-US" sz="1600" kern="1200" dirty="0" err="1"/>
            <a:t>belirlenir</a:t>
          </a:r>
          <a:r>
            <a:rPr lang="en-US" sz="1600" kern="1200" dirty="0"/>
            <a:t>. </a:t>
          </a:r>
          <a:r>
            <a:rPr lang="en-US" sz="1600" kern="1200" dirty="0" err="1"/>
            <a:t>Kriterlere</a:t>
          </a:r>
          <a:r>
            <a:rPr lang="en-US" sz="1600" kern="1200" dirty="0"/>
            <a:t> </a:t>
          </a:r>
          <a:r>
            <a:rPr lang="en-US" sz="1600" kern="1200" dirty="0" err="1"/>
            <a:t>uygunluğun</a:t>
          </a:r>
          <a:r>
            <a:rPr lang="en-US" sz="1600" kern="1200" dirty="0"/>
            <a:t> </a:t>
          </a:r>
          <a:r>
            <a:rPr lang="en-US" sz="1600" kern="1200" dirty="0" err="1"/>
            <a:t>gösterildiği</a:t>
          </a:r>
          <a:r>
            <a:rPr lang="en-US" sz="1600" kern="1200" dirty="0"/>
            <a:t> </a:t>
          </a:r>
          <a:r>
            <a:rPr lang="en-US" sz="1600" kern="1200" dirty="0" err="1"/>
            <a:t>dokümanlar</a:t>
          </a:r>
          <a:r>
            <a:rPr lang="en-US" sz="1600" kern="1200" dirty="0"/>
            <a:t> </a:t>
          </a:r>
          <a:r>
            <a:rPr lang="en-US" sz="1600" kern="1200" dirty="0" err="1"/>
            <a:t>muhafaza</a:t>
          </a:r>
          <a:r>
            <a:rPr lang="en-US" sz="1600" kern="1200" dirty="0"/>
            <a:t> </a:t>
          </a:r>
          <a:r>
            <a:rPr lang="en-US" sz="1600" kern="1200" dirty="0" err="1"/>
            <a:t>edilir</a:t>
          </a:r>
          <a:endParaRPr lang="en-US" sz="1400" kern="1200" dirty="0"/>
        </a:p>
      </dsp:txBody>
      <dsp:txXfrm>
        <a:off x="729184" y="861814"/>
        <a:ext cx="9786415" cy="6313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19C82-C29D-4BBA-9A87-2CD4F91D7541}">
      <dsp:nvSpPr>
        <dsp:cNvPr id="0" name=""/>
        <dsp:cNvSpPr/>
      </dsp:nvSpPr>
      <dsp:spPr>
        <a:xfrm>
          <a:off x="0" y="536918"/>
          <a:ext cx="2029142" cy="12174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Seçme</a:t>
          </a:r>
          <a:r>
            <a:rPr lang="en-US" sz="1700" kern="1200" dirty="0"/>
            <a:t> ve </a:t>
          </a:r>
          <a:r>
            <a:rPr lang="en-US" sz="1700" kern="1200" dirty="0" err="1"/>
            <a:t>Değerlendirme</a:t>
          </a:r>
          <a:r>
            <a:rPr lang="en-US" sz="1700" kern="1200" dirty="0"/>
            <a:t> </a:t>
          </a:r>
          <a:r>
            <a:rPr lang="en-US" sz="1700" kern="1200" dirty="0" err="1"/>
            <a:t>kriterleri</a:t>
          </a:r>
          <a:r>
            <a:rPr lang="en-US" sz="1700" kern="1200" dirty="0"/>
            <a:t> </a:t>
          </a:r>
          <a:r>
            <a:rPr lang="en-US" sz="1700" kern="1200" dirty="0" err="1"/>
            <a:t>belirlendi</a:t>
          </a:r>
          <a:r>
            <a:rPr lang="en-US" sz="1700" kern="1200" dirty="0"/>
            <a:t> mi?</a:t>
          </a:r>
        </a:p>
      </dsp:txBody>
      <dsp:txXfrm>
        <a:off x="0" y="536918"/>
        <a:ext cx="2029142" cy="1217485"/>
      </dsp:txXfrm>
    </dsp:sp>
    <dsp:sp modelId="{E2BABD4B-CB5A-4D15-9656-58290C5E393F}">
      <dsp:nvSpPr>
        <dsp:cNvPr id="0" name=""/>
        <dsp:cNvSpPr/>
      </dsp:nvSpPr>
      <dsp:spPr>
        <a:xfrm>
          <a:off x="2232056" y="536918"/>
          <a:ext cx="2029142" cy="12174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MetaSerifPro-Light"/>
              <a:ea typeface="Calibri" panose="020F0502020204030204" pitchFamily="34" charset="0"/>
              <a:cs typeface="Times New Roman" panose="02020603050405020304" pitchFamily="18" charset="0"/>
            </a:rPr>
            <a:t>Tedarikçilerle</a:t>
          </a:r>
          <a:r>
            <a:rPr lang="en-US" sz="1700" kern="1200" dirty="0">
              <a:latin typeface="MetaSerifPro-Light"/>
              <a:ea typeface="Calibri" panose="020F0502020204030204" pitchFamily="34" charset="0"/>
              <a:cs typeface="Times New Roman" panose="02020603050405020304" pitchFamily="18" charset="0"/>
            </a:rPr>
            <a:t> </a:t>
          </a:r>
          <a:r>
            <a:rPr lang="en-US" sz="1700" kern="1200" dirty="0" err="1">
              <a:latin typeface="MetaSerifPro-Light"/>
              <a:ea typeface="Calibri" panose="020F0502020204030204" pitchFamily="34" charset="0"/>
              <a:cs typeface="Times New Roman" panose="02020603050405020304" pitchFamily="18" charset="0"/>
            </a:rPr>
            <a:t>iletişime</a:t>
          </a:r>
          <a:r>
            <a:rPr lang="en-US" sz="1700" kern="1200" dirty="0">
              <a:latin typeface="MetaSerifPro-Light"/>
              <a:ea typeface="Calibri" panose="020F0502020204030204" pitchFamily="34" charset="0"/>
              <a:cs typeface="Times New Roman" panose="02020603050405020304" pitchFamily="18" charset="0"/>
            </a:rPr>
            <a:t> </a:t>
          </a:r>
          <a:r>
            <a:rPr lang="en-US" sz="1700" kern="1200" dirty="0" err="1">
              <a:latin typeface="MetaSerifPro-Light"/>
              <a:ea typeface="Calibri" panose="020F0502020204030204" pitchFamily="34" charset="0"/>
              <a:cs typeface="Times New Roman" panose="02020603050405020304" pitchFamily="18" charset="0"/>
            </a:rPr>
            <a:t>geçecek</a:t>
          </a:r>
          <a:r>
            <a:rPr lang="en-US" sz="1700" kern="1200" dirty="0">
              <a:latin typeface="MetaSerifPro-Light"/>
              <a:ea typeface="Calibri" panose="020F0502020204030204" pitchFamily="34" charset="0"/>
              <a:cs typeface="Times New Roman" panose="02020603050405020304" pitchFamily="18" charset="0"/>
            </a:rPr>
            <a:t> </a:t>
          </a:r>
          <a:r>
            <a:rPr lang="en-US" sz="1700" kern="1200" dirty="0" err="1">
              <a:latin typeface="MetaSerifPro-Light"/>
              <a:ea typeface="Calibri" panose="020F0502020204030204" pitchFamily="34" charset="0"/>
              <a:cs typeface="Times New Roman" panose="02020603050405020304" pitchFamily="18" charset="0"/>
            </a:rPr>
            <a:t>sorumlu</a:t>
          </a:r>
          <a:r>
            <a:rPr lang="en-US" sz="1700" kern="1200" dirty="0">
              <a:latin typeface="MetaSerifPro-Light"/>
              <a:ea typeface="Calibri" panose="020F0502020204030204" pitchFamily="34" charset="0"/>
              <a:cs typeface="Times New Roman" panose="02020603050405020304" pitchFamily="18" charset="0"/>
            </a:rPr>
            <a:t> </a:t>
          </a:r>
          <a:r>
            <a:rPr lang="en-US" sz="1700" kern="1200" dirty="0" err="1">
              <a:latin typeface="MetaSerifPro-Light"/>
              <a:ea typeface="Calibri" panose="020F0502020204030204" pitchFamily="34" charset="0"/>
              <a:cs typeface="Times New Roman" panose="02020603050405020304" pitchFamily="18" charset="0"/>
            </a:rPr>
            <a:t>belirlendi</a:t>
          </a:r>
          <a:r>
            <a:rPr lang="en-US" sz="1700" kern="1200" dirty="0">
              <a:latin typeface="MetaSerifPro-Light"/>
              <a:ea typeface="Calibri" panose="020F0502020204030204" pitchFamily="34" charset="0"/>
              <a:cs typeface="Times New Roman" panose="02020603050405020304" pitchFamily="18" charset="0"/>
            </a:rPr>
            <a:t> mi?</a:t>
          </a:r>
          <a:endParaRPr lang="en-US" sz="1700" kern="1200" dirty="0"/>
        </a:p>
      </dsp:txBody>
      <dsp:txXfrm>
        <a:off x="2232056" y="536918"/>
        <a:ext cx="2029142" cy="1217485"/>
      </dsp:txXfrm>
    </dsp:sp>
    <dsp:sp modelId="{99CA7AE1-B35F-4B73-BC02-478D4C4B8F76}">
      <dsp:nvSpPr>
        <dsp:cNvPr id="0" name=""/>
        <dsp:cNvSpPr/>
      </dsp:nvSpPr>
      <dsp:spPr>
        <a:xfrm>
          <a:off x="4464113" y="536918"/>
          <a:ext cx="2029142" cy="12174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effectLst/>
              <a:latin typeface="MetaSerifPro-Light"/>
              <a:ea typeface="Calibri" panose="020F0502020204030204" pitchFamily="34" charset="0"/>
              <a:cs typeface="MetaSerifPro-Light"/>
            </a:rPr>
            <a:t>Belirlenen</a:t>
          </a:r>
          <a:r>
            <a:rPr lang="en-US" sz="1700" kern="1200" dirty="0">
              <a:effectLst/>
              <a:latin typeface="MetaSerifPro-Light"/>
              <a:ea typeface="Calibri" panose="020F0502020204030204" pitchFamily="34" charset="0"/>
              <a:cs typeface="MetaSerifPro-Light"/>
            </a:rPr>
            <a:t> </a:t>
          </a:r>
          <a:r>
            <a:rPr lang="en-US" sz="1700" kern="1200" dirty="0" err="1">
              <a:effectLst/>
              <a:latin typeface="MetaSerifPro-Light"/>
              <a:ea typeface="Calibri" panose="020F0502020204030204" pitchFamily="34" charset="0"/>
              <a:cs typeface="MetaSerifPro-Light"/>
            </a:rPr>
            <a:t>speklere</a:t>
          </a:r>
          <a:r>
            <a:rPr lang="en-US" sz="1700" kern="1200" dirty="0">
              <a:effectLst/>
              <a:latin typeface="MetaSerifPro-Light"/>
              <a:ea typeface="Calibri" panose="020F0502020204030204" pitchFamily="34" charset="0"/>
              <a:cs typeface="MetaSerifPro-Light"/>
            </a:rPr>
            <a:t> </a:t>
          </a:r>
          <a:r>
            <a:rPr lang="en-US" sz="1700" kern="1200" dirty="0" err="1">
              <a:effectLst/>
              <a:latin typeface="MetaSerifPro-Light"/>
              <a:ea typeface="Calibri" panose="020F0502020204030204" pitchFamily="34" charset="0"/>
              <a:cs typeface="MetaSerifPro-Light"/>
            </a:rPr>
            <a:t>uygunluk</a:t>
          </a:r>
          <a:r>
            <a:rPr lang="en-US" sz="1700" kern="1200" dirty="0">
              <a:effectLst/>
              <a:latin typeface="MetaSerifPro-Light"/>
              <a:ea typeface="Calibri" panose="020F0502020204030204" pitchFamily="34" charset="0"/>
              <a:cs typeface="MetaSerifPro-Light"/>
            </a:rPr>
            <a:t> </a:t>
          </a:r>
          <a:r>
            <a:rPr lang="en-US" sz="1700" kern="1200" dirty="0" err="1">
              <a:effectLst/>
              <a:latin typeface="MetaSerifPro-Light"/>
              <a:ea typeface="Calibri" panose="020F0502020204030204" pitchFamily="34" charset="0"/>
              <a:cs typeface="MetaSerifPro-Light"/>
            </a:rPr>
            <a:t>değerlendirildi</a:t>
          </a:r>
          <a:r>
            <a:rPr lang="en-US" sz="1700" kern="1200" dirty="0">
              <a:effectLst/>
              <a:latin typeface="MetaSerifPro-Light"/>
              <a:ea typeface="Calibri" panose="020F0502020204030204" pitchFamily="34" charset="0"/>
              <a:cs typeface="MetaSerifPro-Light"/>
            </a:rPr>
            <a:t> mi?</a:t>
          </a:r>
          <a:endParaRPr lang="en-US" sz="1700" kern="1200" dirty="0"/>
        </a:p>
      </dsp:txBody>
      <dsp:txXfrm>
        <a:off x="4464113" y="536918"/>
        <a:ext cx="2029142" cy="1217485"/>
      </dsp:txXfrm>
    </dsp:sp>
    <dsp:sp modelId="{D03EE5B5-06CD-47E0-838F-19F65D6721B7}">
      <dsp:nvSpPr>
        <dsp:cNvPr id="0" name=""/>
        <dsp:cNvSpPr/>
      </dsp:nvSpPr>
      <dsp:spPr>
        <a:xfrm>
          <a:off x="1116028" y="1957318"/>
          <a:ext cx="2029142" cy="12174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MetaSerifPro-Light"/>
              <a:ea typeface="Calibri" panose="020F0502020204030204" pitchFamily="34" charset="0"/>
              <a:cs typeface="Times New Roman" panose="02020603050405020304" pitchFamily="18" charset="0"/>
            </a:rPr>
            <a:t>Tedarikçi</a:t>
          </a:r>
          <a:r>
            <a:rPr lang="en-US" sz="1700" kern="1200" dirty="0">
              <a:latin typeface="MetaSerifPro-Light"/>
              <a:ea typeface="Calibri" panose="020F0502020204030204" pitchFamily="34" charset="0"/>
              <a:cs typeface="Times New Roman" panose="02020603050405020304" pitchFamily="18" charset="0"/>
            </a:rPr>
            <a:t> Kabul </a:t>
          </a:r>
          <a:r>
            <a:rPr lang="en-US" sz="1700" kern="1200" dirty="0" err="1">
              <a:latin typeface="MetaSerifPro-Light"/>
              <a:ea typeface="Calibri" panose="020F0502020204030204" pitchFamily="34" charset="0"/>
              <a:cs typeface="Times New Roman" panose="02020603050405020304" pitchFamily="18" charset="0"/>
            </a:rPr>
            <a:t>edilebilir</a:t>
          </a:r>
          <a:r>
            <a:rPr lang="en-US" sz="1700" kern="1200" dirty="0">
              <a:latin typeface="MetaSerifPro-Light"/>
              <a:ea typeface="Calibri" panose="020F0502020204030204" pitchFamily="34" charset="0"/>
              <a:cs typeface="Times New Roman" panose="02020603050405020304" pitchFamily="18" charset="0"/>
            </a:rPr>
            <a:t> mi?</a:t>
          </a:r>
          <a:endParaRPr lang="en-US" sz="1700" kern="1200" dirty="0"/>
        </a:p>
      </dsp:txBody>
      <dsp:txXfrm>
        <a:off x="1116028" y="1957318"/>
        <a:ext cx="2029142" cy="1217485"/>
      </dsp:txXfrm>
    </dsp:sp>
    <dsp:sp modelId="{03B8F306-78DE-4FE6-9126-F74A5B4E08C6}">
      <dsp:nvSpPr>
        <dsp:cNvPr id="0" name=""/>
        <dsp:cNvSpPr/>
      </dsp:nvSpPr>
      <dsp:spPr>
        <a:xfrm>
          <a:off x="3348085" y="1957318"/>
          <a:ext cx="2029142" cy="12174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effectLst/>
              <a:latin typeface="MetaSerifPro-Light"/>
              <a:ea typeface="Calibri" panose="020F0502020204030204" pitchFamily="34" charset="0"/>
              <a:cs typeface="MetaSerifPro-Light"/>
            </a:rPr>
            <a:t>Geliştirme</a:t>
          </a:r>
          <a:r>
            <a:rPr lang="en-US" sz="1700" kern="1200" dirty="0">
              <a:effectLst/>
              <a:latin typeface="MetaSerifPro-Light"/>
              <a:ea typeface="Calibri" panose="020F0502020204030204" pitchFamily="34" charset="0"/>
              <a:cs typeface="MetaSerifPro-Light"/>
            </a:rPr>
            <a:t>/</a:t>
          </a:r>
          <a:r>
            <a:rPr lang="en-US" sz="1700" kern="1200" dirty="0" err="1">
              <a:effectLst/>
              <a:latin typeface="MetaSerifPro-Light"/>
              <a:ea typeface="Calibri" panose="020F0502020204030204" pitchFamily="34" charset="0"/>
              <a:cs typeface="MetaSerifPro-Light"/>
            </a:rPr>
            <a:t>Düzeltme</a:t>
          </a:r>
          <a:r>
            <a:rPr lang="en-US" sz="1700" kern="1200" dirty="0">
              <a:effectLst/>
              <a:latin typeface="MetaSerifPro-Light"/>
              <a:ea typeface="Calibri" panose="020F0502020204030204" pitchFamily="34" charset="0"/>
              <a:cs typeface="MetaSerifPro-Light"/>
            </a:rPr>
            <a:t> </a:t>
          </a:r>
          <a:r>
            <a:rPr lang="en-US" sz="1700" kern="1200" dirty="0" err="1">
              <a:effectLst/>
              <a:latin typeface="MetaSerifPro-Light"/>
              <a:ea typeface="Calibri" panose="020F0502020204030204" pitchFamily="34" charset="0"/>
              <a:cs typeface="MetaSerifPro-Light"/>
            </a:rPr>
            <a:t>Yapılması</a:t>
          </a:r>
          <a:r>
            <a:rPr lang="en-US" sz="1700" kern="1200" dirty="0">
              <a:effectLst/>
              <a:latin typeface="MetaSerifPro-Light"/>
              <a:ea typeface="Calibri" panose="020F0502020204030204" pitchFamily="34" charset="0"/>
              <a:cs typeface="MetaSerifPro-Light"/>
            </a:rPr>
            <a:t> </a:t>
          </a:r>
          <a:r>
            <a:rPr lang="en-US" sz="1700" kern="1200" dirty="0" err="1">
              <a:effectLst/>
              <a:latin typeface="MetaSerifPro-Light"/>
              <a:ea typeface="Calibri" panose="020F0502020204030204" pitchFamily="34" charset="0"/>
              <a:cs typeface="MetaSerifPro-Light"/>
            </a:rPr>
            <a:t>gerekir</a:t>
          </a:r>
          <a:r>
            <a:rPr lang="en-US" sz="1700" kern="1200" dirty="0">
              <a:effectLst/>
              <a:latin typeface="MetaSerifPro-Light"/>
              <a:ea typeface="Calibri" panose="020F0502020204030204" pitchFamily="34" charset="0"/>
              <a:cs typeface="MetaSerifPro-Light"/>
            </a:rPr>
            <a:t> mi?</a:t>
          </a:r>
          <a:endParaRPr lang="en-US" sz="1700" kern="1200" dirty="0"/>
        </a:p>
      </dsp:txBody>
      <dsp:txXfrm>
        <a:off x="3348085" y="1957318"/>
        <a:ext cx="2029142" cy="12174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58A5F-9DF5-43AF-A50A-D610DF31A123}"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59EE6-F050-479F-9B65-DEA7FF8F3EFC}" type="slidenum">
              <a:rPr lang="en-US" smtClean="0"/>
              <a:t>‹#›</a:t>
            </a:fld>
            <a:endParaRPr lang="en-US"/>
          </a:p>
        </p:txBody>
      </p:sp>
    </p:spTree>
    <p:extLst>
      <p:ext uri="{BB962C8B-B14F-4D97-AF65-F5344CB8AC3E}">
        <p14:creationId xmlns:p14="http://schemas.microsoft.com/office/powerpoint/2010/main" val="255724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err="1"/>
              <a:t>Infrastructre</a:t>
            </a:r>
            <a:r>
              <a:rPr lang="en-US" dirty="0"/>
              <a:t>: </a:t>
            </a:r>
            <a:r>
              <a:rPr lang="en-US" sz="1800" dirty="0">
                <a:effectLst/>
                <a:latin typeface="MetaSerifPro-Light"/>
                <a:ea typeface="Calibri" panose="020F0502020204030204" pitchFamily="34" charset="0"/>
                <a:cs typeface="MetaSerifPro-Light"/>
              </a:rPr>
              <a:t>Infrastructure includes,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MetaSerifPro-Light"/>
                <a:ea typeface="Calibri" panose="020F0502020204030204" pitchFamily="34" charset="0"/>
                <a:cs typeface="MetaSerifPro-Light"/>
              </a:rPr>
              <a:t>as appropriate: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MetaSerifPro-Light"/>
                <a:ea typeface="Calibri" panose="020F0502020204030204" pitchFamily="34" charset="0"/>
                <a:cs typeface="MetaSerifPro-Light"/>
              </a:rPr>
              <a:t>a) buildings, workspace and associated utilities;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MetaSerifPro-Light"/>
                <a:ea typeface="Calibri" panose="020F0502020204030204" pitchFamily="34" charset="0"/>
                <a:cs typeface="MetaSerifPro-Light"/>
              </a:rPr>
              <a:t>b) process equipment (both hardware and software);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MetaSerifPro-Light"/>
                <a:ea typeface="Calibri" panose="020F0502020204030204" pitchFamily="34" charset="0"/>
                <a:cs typeface="MetaSerifPro-Light"/>
              </a:rPr>
              <a:t>c) supporting services (such as transport, communication, or information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MetaSerifPro-Light"/>
                <a:ea typeface="Calibri" panose="020F0502020204030204" pitchFamily="34" charset="0"/>
                <a:cs typeface="MetaSerifPro-Light"/>
              </a:rPr>
              <a:t>systems).</a:t>
            </a:r>
            <a:endParaRPr lang="en-US" dirty="0"/>
          </a:p>
        </p:txBody>
      </p:sp>
      <p:sp>
        <p:nvSpPr>
          <p:cNvPr id="4" name="Slide Number Placeholder 3"/>
          <p:cNvSpPr>
            <a:spLocks noGrp="1"/>
          </p:cNvSpPr>
          <p:nvPr>
            <p:ph type="sldNum" sz="quarter" idx="5"/>
          </p:nvPr>
        </p:nvSpPr>
        <p:spPr/>
        <p:txBody>
          <a:bodyPr/>
          <a:lstStyle/>
          <a:p>
            <a:fld id="{56C59EE6-F050-479F-9B65-DEA7FF8F3EFC}" type="slidenum">
              <a:rPr lang="en-US" smtClean="0"/>
              <a:t>16</a:t>
            </a:fld>
            <a:endParaRPr lang="en-US"/>
          </a:p>
        </p:txBody>
      </p:sp>
    </p:spTree>
    <p:extLst>
      <p:ext uri="{BB962C8B-B14F-4D97-AF65-F5344CB8AC3E}">
        <p14:creationId xmlns:p14="http://schemas.microsoft.com/office/powerpoint/2010/main" val="3078594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E79D-B02A-45A4-3109-BEC39DB539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C5337B-E8AF-3585-6510-C2DF6CD52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8E4300-B523-5DE5-BCA9-82BE6CFD1B62}"/>
              </a:ext>
            </a:extLst>
          </p:cNvPr>
          <p:cNvSpPr>
            <a:spLocks noGrp="1"/>
          </p:cNvSpPr>
          <p:nvPr>
            <p:ph type="dt" sz="half" idx="10"/>
          </p:nvPr>
        </p:nvSpPr>
        <p:spPr/>
        <p:txBody>
          <a:bodyPr/>
          <a:lstStyle/>
          <a:p>
            <a:fld id="{C8FE3302-1C5B-45DE-950B-AE4E650025F0}" type="datetimeFigureOut">
              <a:rPr lang="en-US" smtClean="0"/>
              <a:t>12/15/2022</a:t>
            </a:fld>
            <a:endParaRPr lang="en-US"/>
          </a:p>
        </p:txBody>
      </p:sp>
      <p:sp>
        <p:nvSpPr>
          <p:cNvPr id="5" name="Footer Placeholder 4">
            <a:extLst>
              <a:ext uri="{FF2B5EF4-FFF2-40B4-BE49-F238E27FC236}">
                <a16:creationId xmlns:a16="http://schemas.microsoft.com/office/drawing/2014/main" id="{637F8DB0-168C-0C56-A5C1-09BA45C2A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401ED-2D12-31CA-F411-D37D94BD734D}"/>
              </a:ext>
            </a:extLst>
          </p:cNvPr>
          <p:cNvSpPr>
            <a:spLocks noGrp="1"/>
          </p:cNvSpPr>
          <p:nvPr>
            <p:ph type="sldNum" sz="quarter" idx="12"/>
          </p:nvPr>
        </p:nvSpPr>
        <p:spPr/>
        <p:txBody>
          <a:bodyPr/>
          <a:lstStyle/>
          <a:p>
            <a:fld id="{C59A5EDE-3213-4C91-9EAA-79AE833BCE86}" type="slidenum">
              <a:rPr lang="en-US" smtClean="0"/>
              <a:t>‹#›</a:t>
            </a:fld>
            <a:endParaRPr lang="en-US"/>
          </a:p>
        </p:txBody>
      </p:sp>
    </p:spTree>
    <p:extLst>
      <p:ext uri="{BB962C8B-B14F-4D97-AF65-F5344CB8AC3E}">
        <p14:creationId xmlns:p14="http://schemas.microsoft.com/office/powerpoint/2010/main" val="1091867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FEAB-E00B-AD81-4FE1-C2D31F6A63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76F8E0-911B-43EB-6E72-D50617A28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0E666-732A-8200-474D-9DBCD3E55A09}"/>
              </a:ext>
            </a:extLst>
          </p:cNvPr>
          <p:cNvSpPr>
            <a:spLocks noGrp="1"/>
          </p:cNvSpPr>
          <p:nvPr>
            <p:ph type="dt" sz="half" idx="10"/>
          </p:nvPr>
        </p:nvSpPr>
        <p:spPr/>
        <p:txBody>
          <a:bodyPr/>
          <a:lstStyle/>
          <a:p>
            <a:fld id="{C8FE3302-1C5B-45DE-950B-AE4E650025F0}" type="datetimeFigureOut">
              <a:rPr lang="en-US" smtClean="0"/>
              <a:t>12/15/2022</a:t>
            </a:fld>
            <a:endParaRPr lang="en-US"/>
          </a:p>
        </p:txBody>
      </p:sp>
      <p:sp>
        <p:nvSpPr>
          <p:cNvPr id="5" name="Footer Placeholder 4">
            <a:extLst>
              <a:ext uri="{FF2B5EF4-FFF2-40B4-BE49-F238E27FC236}">
                <a16:creationId xmlns:a16="http://schemas.microsoft.com/office/drawing/2014/main" id="{FA8DA152-45B2-F800-CAA8-7C68C7783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2543A-5F1B-EAEF-200A-CC5A09A5E0EE}"/>
              </a:ext>
            </a:extLst>
          </p:cNvPr>
          <p:cNvSpPr>
            <a:spLocks noGrp="1"/>
          </p:cNvSpPr>
          <p:nvPr>
            <p:ph type="sldNum" sz="quarter" idx="12"/>
          </p:nvPr>
        </p:nvSpPr>
        <p:spPr/>
        <p:txBody>
          <a:bodyPr/>
          <a:lstStyle/>
          <a:p>
            <a:fld id="{C59A5EDE-3213-4C91-9EAA-79AE833BCE86}" type="slidenum">
              <a:rPr lang="en-US" smtClean="0"/>
              <a:t>‹#›</a:t>
            </a:fld>
            <a:endParaRPr lang="en-US"/>
          </a:p>
        </p:txBody>
      </p:sp>
    </p:spTree>
    <p:extLst>
      <p:ext uri="{BB962C8B-B14F-4D97-AF65-F5344CB8AC3E}">
        <p14:creationId xmlns:p14="http://schemas.microsoft.com/office/powerpoint/2010/main" val="277365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A4E2C-9C7C-0EA8-6F47-6E98A8BF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866E55-BB90-7C01-6B46-782B090AEA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AA753-B571-C3CD-E88C-967A40FAAB36}"/>
              </a:ext>
            </a:extLst>
          </p:cNvPr>
          <p:cNvSpPr>
            <a:spLocks noGrp="1"/>
          </p:cNvSpPr>
          <p:nvPr>
            <p:ph type="dt" sz="half" idx="10"/>
          </p:nvPr>
        </p:nvSpPr>
        <p:spPr/>
        <p:txBody>
          <a:bodyPr/>
          <a:lstStyle/>
          <a:p>
            <a:fld id="{C8FE3302-1C5B-45DE-950B-AE4E650025F0}" type="datetimeFigureOut">
              <a:rPr lang="en-US" smtClean="0"/>
              <a:t>12/15/2022</a:t>
            </a:fld>
            <a:endParaRPr lang="en-US"/>
          </a:p>
        </p:txBody>
      </p:sp>
      <p:sp>
        <p:nvSpPr>
          <p:cNvPr id="5" name="Footer Placeholder 4">
            <a:extLst>
              <a:ext uri="{FF2B5EF4-FFF2-40B4-BE49-F238E27FC236}">
                <a16:creationId xmlns:a16="http://schemas.microsoft.com/office/drawing/2014/main" id="{4A2339E0-1D05-0840-6E76-D0144BD61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6AA89-F0B0-0BED-E22F-A699BBF06769}"/>
              </a:ext>
            </a:extLst>
          </p:cNvPr>
          <p:cNvSpPr>
            <a:spLocks noGrp="1"/>
          </p:cNvSpPr>
          <p:nvPr>
            <p:ph type="sldNum" sz="quarter" idx="12"/>
          </p:nvPr>
        </p:nvSpPr>
        <p:spPr/>
        <p:txBody>
          <a:bodyPr/>
          <a:lstStyle/>
          <a:p>
            <a:fld id="{C59A5EDE-3213-4C91-9EAA-79AE833BCE86}" type="slidenum">
              <a:rPr lang="en-US" smtClean="0"/>
              <a:t>‹#›</a:t>
            </a:fld>
            <a:endParaRPr lang="en-US"/>
          </a:p>
        </p:txBody>
      </p:sp>
    </p:spTree>
    <p:extLst>
      <p:ext uri="{BB962C8B-B14F-4D97-AF65-F5344CB8AC3E}">
        <p14:creationId xmlns:p14="http://schemas.microsoft.com/office/powerpoint/2010/main" val="67650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1673E-CF60-D36F-D740-B2F3E80C9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E0C8F-F09A-10D0-8F65-1DC7173109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0EDEC-5CEC-211E-FA78-F930A239A5DA}"/>
              </a:ext>
            </a:extLst>
          </p:cNvPr>
          <p:cNvSpPr>
            <a:spLocks noGrp="1"/>
          </p:cNvSpPr>
          <p:nvPr>
            <p:ph type="dt" sz="half" idx="10"/>
          </p:nvPr>
        </p:nvSpPr>
        <p:spPr/>
        <p:txBody>
          <a:bodyPr/>
          <a:lstStyle/>
          <a:p>
            <a:fld id="{C8FE3302-1C5B-45DE-950B-AE4E650025F0}" type="datetimeFigureOut">
              <a:rPr lang="en-US" smtClean="0"/>
              <a:t>12/15/2022</a:t>
            </a:fld>
            <a:endParaRPr lang="en-US"/>
          </a:p>
        </p:txBody>
      </p:sp>
      <p:sp>
        <p:nvSpPr>
          <p:cNvPr id="5" name="Footer Placeholder 4">
            <a:extLst>
              <a:ext uri="{FF2B5EF4-FFF2-40B4-BE49-F238E27FC236}">
                <a16:creationId xmlns:a16="http://schemas.microsoft.com/office/drawing/2014/main" id="{5846A6EA-26FE-DB77-3CB1-B0794CA9B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15922-65EE-C97B-3D7E-9C8656577671}"/>
              </a:ext>
            </a:extLst>
          </p:cNvPr>
          <p:cNvSpPr>
            <a:spLocks noGrp="1"/>
          </p:cNvSpPr>
          <p:nvPr>
            <p:ph type="sldNum" sz="quarter" idx="12"/>
          </p:nvPr>
        </p:nvSpPr>
        <p:spPr/>
        <p:txBody>
          <a:bodyPr/>
          <a:lstStyle/>
          <a:p>
            <a:fld id="{C59A5EDE-3213-4C91-9EAA-79AE833BCE86}" type="slidenum">
              <a:rPr lang="en-US" smtClean="0"/>
              <a:t>‹#›</a:t>
            </a:fld>
            <a:endParaRPr lang="en-US"/>
          </a:p>
        </p:txBody>
      </p:sp>
    </p:spTree>
    <p:extLst>
      <p:ext uri="{BB962C8B-B14F-4D97-AF65-F5344CB8AC3E}">
        <p14:creationId xmlns:p14="http://schemas.microsoft.com/office/powerpoint/2010/main" val="152485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43A9-ECBE-D018-8D6C-C90541196C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0518BA-AE09-0004-888D-8BC9747E2F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625E3-1D75-8470-868F-E319B3A1F66B}"/>
              </a:ext>
            </a:extLst>
          </p:cNvPr>
          <p:cNvSpPr>
            <a:spLocks noGrp="1"/>
          </p:cNvSpPr>
          <p:nvPr>
            <p:ph type="dt" sz="half" idx="10"/>
          </p:nvPr>
        </p:nvSpPr>
        <p:spPr/>
        <p:txBody>
          <a:bodyPr/>
          <a:lstStyle/>
          <a:p>
            <a:fld id="{C8FE3302-1C5B-45DE-950B-AE4E650025F0}" type="datetimeFigureOut">
              <a:rPr lang="en-US" smtClean="0"/>
              <a:t>12/15/2022</a:t>
            </a:fld>
            <a:endParaRPr lang="en-US"/>
          </a:p>
        </p:txBody>
      </p:sp>
      <p:sp>
        <p:nvSpPr>
          <p:cNvPr id="5" name="Footer Placeholder 4">
            <a:extLst>
              <a:ext uri="{FF2B5EF4-FFF2-40B4-BE49-F238E27FC236}">
                <a16:creationId xmlns:a16="http://schemas.microsoft.com/office/drawing/2014/main" id="{66D7DB8B-FA48-779D-8AAF-CE0B8FFBE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F2097-4E70-DFA2-B3F2-A74B1191118E}"/>
              </a:ext>
            </a:extLst>
          </p:cNvPr>
          <p:cNvSpPr>
            <a:spLocks noGrp="1"/>
          </p:cNvSpPr>
          <p:nvPr>
            <p:ph type="sldNum" sz="quarter" idx="12"/>
          </p:nvPr>
        </p:nvSpPr>
        <p:spPr/>
        <p:txBody>
          <a:bodyPr/>
          <a:lstStyle/>
          <a:p>
            <a:fld id="{C59A5EDE-3213-4C91-9EAA-79AE833BCE86}" type="slidenum">
              <a:rPr lang="en-US" smtClean="0"/>
              <a:t>‹#›</a:t>
            </a:fld>
            <a:endParaRPr lang="en-US"/>
          </a:p>
        </p:txBody>
      </p:sp>
    </p:spTree>
    <p:extLst>
      <p:ext uri="{BB962C8B-B14F-4D97-AF65-F5344CB8AC3E}">
        <p14:creationId xmlns:p14="http://schemas.microsoft.com/office/powerpoint/2010/main" val="135438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41639-863D-DBA2-7769-F708E5756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E0DBF7-5C92-D25D-B79F-E2E28C6C58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FAD39A-8469-CD1D-B3F0-4905502252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BAD8A9-4891-9D96-4490-44488B78048F}"/>
              </a:ext>
            </a:extLst>
          </p:cNvPr>
          <p:cNvSpPr>
            <a:spLocks noGrp="1"/>
          </p:cNvSpPr>
          <p:nvPr>
            <p:ph type="dt" sz="half" idx="10"/>
          </p:nvPr>
        </p:nvSpPr>
        <p:spPr/>
        <p:txBody>
          <a:bodyPr/>
          <a:lstStyle/>
          <a:p>
            <a:fld id="{C8FE3302-1C5B-45DE-950B-AE4E650025F0}" type="datetimeFigureOut">
              <a:rPr lang="en-US" smtClean="0"/>
              <a:t>12/15/2022</a:t>
            </a:fld>
            <a:endParaRPr lang="en-US"/>
          </a:p>
        </p:txBody>
      </p:sp>
      <p:sp>
        <p:nvSpPr>
          <p:cNvPr id="6" name="Footer Placeholder 5">
            <a:extLst>
              <a:ext uri="{FF2B5EF4-FFF2-40B4-BE49-F238E27FC236}">
                <a16:creationId xmlns:a16="http://schemas.microsoft.com/office/drawing/2014/main" id="{51D2FB39-0751-7564-D67C-BDE0C6DD5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2F41A-84F2-FE64-2136-316B7E66714C}"/>
              </a:ext>
            </a:extLst>
          </p:cNvPr>
          <p:cNvSpPr>
            <a:spLocks noGrp="1"/>
          </p:cNvSpPr>
          <p:nvPr>
            <p:ph type="sldNum" sz="quarter" idx="12"/>
          </p:nvPr>
        </p:nvSpPr>
        <p:spPr/>
        <p:txBody>
          <a:bodyPr/>
          <a:lstStyle/>
          <a:p>
            <a:fld id="{C59A5EDE-3213-4C91-9EAA-79AE833BCE86}" type="slidenum">
              <a:rPr lang="en-US" smtClean="0"/>
              <a:t>‹#›</a:t>
            </a:fld>
            <a:endParaRPr lang="en-US"/>
          </a:p>
        </p:txBody>
      </p:sp>
    </p:spTree>
    <p:extLst>
      <p:ext uri="{BB962C8B-B14F-4D97-AF65-F5344CB8AC3E}">
        <p14:creationId xmlns:p14="http://schemas.microsoft.com/office/powerpoint/2010/main" val="132505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9C36-CC87-4C79-6645-9E4CFABE0F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172252-BBDB-0D3E-B404-D00B62CA5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16A9C9-2969-5144-34D3-737DFFEBD7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5BC003-744C-319E-DFD5-D93AD27B9E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733E1-C87C-A634-BA02-371D2BEB0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49E30E-DE46-41A3-D804-20D83DFD5CD8}"/>
              </a:ext>
            </a:extLst>
          </p:cNvPr>
          <p:cNvSpPr>
            <a:spLocks noGrp="1"/>
          </p:cNvSpPr>
          <p:nvPr>
            <p:ph type="dt" sz="half" idx="10"/>
          </p:nvPr>
        </p:nvSpPr>
        <p:spPr/>
        <p:txBody>
          <a:bodyPr/>
          <a:lstStyle/>
          <a:p>
            <a:fld id="{C8FE3302-1C5B-45DE-950B-AE4E650025F0}" type="datetimeFigureOut">
              <a:rPr lang="en-US" smtClean="0"/>
              <a:t>12/15/2022</a:t>
            </a:fld>
            <a:endParaRPr lang="en-US"/>
          </a:p>
        </p:txBody>
      </p:sp>
      <p:sp>
        <p:nvSpPr>
          <p:cNvPr id="8" name="Footer Placeholder 7">
            <a:extLst>
              <a:ext uri="{FF2B5EF4-FFF2-40B4-BE49-F238E27FC236}">
                <a16:creationId xmlns:a16="http://schemas.microsoft.com/office/drawing/2014/main" id="{DA8DAC79-09A6-037A-B9F9-7597CA1515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B39F2C-3C75-7605-B4DB-51196F6349AB}"/>
              </a:ext>
            </a:extLst>
          </p:cNvPr>
          <p:cNvSpPr>
            <a:spLocks noGrp="1"/>
          </p:cNvSpPr>
          <p:nvPr>
            <p:ph type="sldNum" sz="quarter" idx="12"/>
          </p:nvPr>
        </p:nvSpPr>
        <p:spPr/>
        <p:txBody>
          <a:bodyPr/>
          <a:lstStyle/>
          <a:p>
            <a:fld id="{C59A5EDE-3213-4C91-9EAA-79AE833BCE86}" type="slidenum">
              <a:rPr lang="en-US" smtClean="0"/>
              <a:t>‹#›</a:t>
            </a:fld>
            <a:endParaRPr lang="en-US"/>
          </a:p>
        </p:txBody>
      </p:sp>
    </p:spTree>
    <p:extLst>
      <p:ext uri="{BB962C8B-B14F-4D97-AF65-F5344CB8AC3E}">
        <p14:creationId xmlns:p14="http://schemas.microsoft.com/office/powerpoint/2010/main" val="257825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82CAA-8E96-F15A-D73C-9DCE435744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CBB72C-5559-9778-A5DF-52E4B4EAC5F6}"/>
              </a:ext>
            </a:extLst>
          </p:cNvPr>
          <p:cNvSpPr>
            <a:spLocks noGrp="1"/>
          </p:cNvSpPr>
          <p:nvPr>
            <p:ph type="dt" sz="half" idx="10"/>
          </p:nvPr>
        </p:nvSpPr>
        <p:spPr/>
        <p:txBody>
          <a:bodyPr/>
          <a:lstStyle/>
          <a:p>
            <a:fld id="{C8FE3302-1C5B-45DE-950B-AE4E650025F0}" type="datetimeFigureOut">
              <a:rPr lang="en-US" smtClean="0"/>
              <a:t>12/15/2022</a:t>
            </a:fld>
            <a:endParaRPr lang="en-US"/>
          </a:p>
        </p:txBody>
      </p:sp>
      <p:sp>
        <p:nvSpPr>
          <p:cNvPr id="4" name="Footer Placeholder 3">
            <a:extLst>
              <a:ext uri="{FF2B5EF4-FFF2-40B4-BE49-F238E27FC236}">
                <a16:creationId xmlns:a16="http://schemas.microsoft.com/office/drawing/2014/main" id="{D6A8D72E-685F-F136-E1BF-8A32CD1364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00C26B-A31B-24FA-F5B6-D69AAAD6C86C}"/>
              </a:ext>
            </a:extLst>
          </p:cNvPr>
          <p:cNvSpPr>
            <a:spLocks noGrp="1"/>
          </p:cNvSpPr>
          <p:nvPr>
            <p:ph type="sldNum" sz="quarter" idx="12"/>
          </p:nvPr>
        </p:nvSpPr>
        <p:spPr/>
        <p:txBody>
          <a:bodyPr/>
          <a:lstStyle/>
          <a:p>
            <a:fld id="{C59A5EDE-3213-4C91-9EAA-79AE833BCE86}" type="slidenum">
              <a:rPr lang="en-US" smtClean="0"/>
              <a:t>‹#›</a:t>
            </a:fld>
            <a:endParaRPr lang="en-US"/>
          </a:p>
        </p:txBody>
      </p:sp>
    </p:spTree>
    <p:extLst>
      <p:ext uri="{BB962C8B-B14F-4D97-AF65-F5344CB8AC3E}">
        <p14:creationId xmlns:p14="http://schemas.microsoft.com/office/powerpoint/2010/main" val="202921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AD14B8-C0DE-E5F3-EE5D-CAB051B55C3D}"/>
              </a:ext>
            </a:extLst>
          </p:cNvPr>
          <p:cNvSpPr>
            <a:spLocks noGrp="1"/>
          </p:cNvSpPr>
          <p:nvPr>
            <p:ph type="dt" sz="half" idx="10"/>
          </p:nvPr>
        </p:nvSpPr>
        <p:spPr/>
        <p:txBody>
          <a:bodyPr/>
          <a:lstStyle/>
          <a:p>
            <a:fld id="{C8FE3302-1C5B-45DE-950B-AE4E650025F0}" type="datetimeFigureOut">
              <a:rPr lang="en-US" smtClean="0"/>
              <a:t>12/15/2022</a:t>
            </a:fld>
            <a:endParaRPr lang="en-US"/>
          </a:p>
        </p:txBody>
      </p:sp>
      <p:sp>
        <p:nvSpPr>
          <p:cNvPr id="3" name="Footer Placeholder 2">
            <a:extLst>
              <a:ext uri="{FF2B5EF4-FFF2-40B4-BE49-F238E27FC236}">
                <a16:creationId xmlns:a16="http://schemas.microsoft.com/office/drawing/2014/main" id="{21E85CBA-E34A-01E0-60F3-1B79BD2C6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C0D066-9DB8-209B-659D-1777FF74DFC8}"/>
              </a:ext>
            </a:extLst>
          </p:cNvPr>
          <p:cNvSpPr>
            <a:spLocks noGrp="1"/>
          </p:cNvSpPr>
          <p:nvPr>
            <p:ph type="sldNum" sz="quarter" idx="12"/>
          </p:nvPr>
        </p:nvSpPr>
        <p:spPr/>
        <p:txBody>
          <a:bodyPr/>
          <a:lstStyle/>
          <a:p>
            <a:fld id="{C59A5EDE-3213-4C91-9EAA-79AE833BCE86}" type="slidenum">
              <a:rPr lang="en-US" smtClean="0"/>
              <a:t>‹#›</a:t>
            </a:fld>
            <a:endParaRPr lang="en-US"/>
          </a:p>
        </p:txBody>
      </p:sp>
    </p:spTree>
    <p:extLst>
      <p:ext uri="{BB962C8B-B14F-4D97-AF65-F5344CB8AC3E}">
        <p14:creationId xmlns:p14="http://schemas.microsoft.com/office/powerpoint/2010/main" val="60745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8D55-8365-06FA-EFA2-A0B390062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3C0C5-A3F1-9C7B-5A25-706E992D05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CC663E-0A70-AF98-E16F-51D6775B9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1CE20E-F511-A146-FA92-5FD74C95FCE6}"/>
              </a:ext>
            </a:extLst>
          </p:cNvPr>
          <p:cNvSpPr>
            <a:spLocks noGrp="1"/>
          </p:cNvSpPr>
          <p:nvPr>
            <p:ph type="dt" sz="half" idx="10"/>
          </p:nvPr>
        </p:nvSpPr>
        <p:spPr/>
        <p:txBody>
          <a:bodyPr/>
          <a:lstStyle/>
          <a:p>
            <a:fld id="{C8FE3302-1C5B-45DE-950B-AE4E650025F0}" type="datetimeFigureOut">
              <a:rPr lang="en-US" smtClean="0"/>
              <a:t>12/15/2022</a:t>
            </a:fld>
            <a:endParaRPr lang="en-US"/>
          </a:p>
        </p:txBody>
      </p:sp>
      <p:sp>
        <p:nvSpPr>
          <p:cNvPr id="6" name="Footer Placeholder 5">
            <a:extLst>
              <a:ext uri="{FF2B5EF4-FFF2-40B4-BE49-F238E27FC236}">
                <a16:creationId xmlns:a16="http://schemas.microsoft.com/office/drawing/2014/main" id="{2FE697F2-6462-5354-FBDD-AEA43D505A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23F2F-55C5-7BAF-C52E-A2BE0FCBB7A8}"/>
              </a:ext>
            </a:extLst>
          </p:cNvPr>
          <p:cNvSpPr>
            <a:spLocks noGrp="1"/>
          </p:cNvSpPr>
          <p:nvPr>
            <p:ph type="sldNum" sz="quarter" idx="12"/>
          </p:nvPr>
        </p:nvSpPr>
        <p:spPr/>
        <p:txBody>
          <a:bodyPr/>
          <a:lstStyle/>
          <a:p>
            <a:fld id="{C59A5EDE-3213-4C91-9EAA-79AE833BCE86}" type="slidenum">
              <a:rPr lang="en-US" smtClean="0"/>
              <a:t>‹#›</a:t>
            </a:fld>
            <a:endParaRPr lang="en-US"/>
          </a:p>
        </p:txBody>
      </p:sp>
    </p:spTree>
    <p:extLst>
      <p:ext uri="{BB962C8B-B14F-4D97-AF65-F5344CB8AC3E}">
        <p14:creationId xmlns:p14="http://schemas.microsoft.com/office/powerpoint/2010/main" val="194671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60F2-7F25-33B8-D32B-70CA0570A6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AD052C-C6D1-0CB5-EFC1-BA89B0096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F9E524-EDF9-035C-3FCB-C4BF71A97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E81BB-2CA9-6765-19A4-C2037D2F6BBB}"/>
              </a:ext>
            </a:extLst>
          </p:cNvPr>
          <p:cNvSpPr>
            <a:spLocks noGrp="1"/>
          </p:cNvSpPr>
          <p:nvPr>
            <p:ph type="dt" sz="half" idx="10"/>
          </p:nvPr>
        </p:nvSpPr>
        <p:spPr/>
        <p:txBody>
          <a:bodyPr/>
          <a:lstStyle/>
          <a:p>
            <a:fld id="{C8FE3302-1C5B-45DE-950B-AE4E650025F0}" type="datetimeFigureOut">
              <a:rPr lang="en-US" smtClean="0"/>
              <a:t>12/15/2022</a:t>
            </a:fld>
            <a:endParaRPr lang="en-US"/>
          </a:p>
        </p:txBody>
      </p:sp>
      <p:sp>
        <p:nvSpPr>
          <p:cNvPr id="6" name="Footer Placeholder 5">
            <a:extLst>
              <a:ext uri="{FF2B5EF4-FFF2-40B4-BE49-F238E27FC236}">
                <a16:creationId xmlns:a16="http://schemas.microsoft.com/office/drawing/2014/main" id="{C36F9FA9-8D93-E934-5FF5-856DC0BC06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B24A4-3626-B389-7ABC-4F014A00D9EB}"/>
              </a:ext>
            </a:extLst>
          </p:cNvPr>
          <p:cNvSpPr>
            <a:spLocks noGrp="1"/>
          </p:cNvSpPr>
          <p:nvPr>
            <p:ph type="sldNum" sz="quarter" idx="12"/>
          </p:nvPr>
        </p:nvSpPr>
        <p:spPr/>
        <p:txBody>
          <a:bodyPr/>
          <a:lstStyle/>
          <a:p>
            <a:fld id="{C59A5EDE-3213-4C91-9EAA-79AE833BCE86}" type="slidenum">
              <a:rPr lang="en-US" smtClean="0"/>
              <a:t>‹#›</a:t>
            </a:fld>
            <a:endParaRPr lang="en-US"/>
          </a:p>
        </p:txBody>
      </p:sp>
    </p:spTree>
    <p:extLst>
      <p:ext uri="{BB962C8B-B14F-4D97-AF65-F5344CB8AC3E}">
        <p14:creationId xmlns:p14="http://schemas.microsoft.com/office/powerpoint/2010/main" val="289029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C6C427-5CF6-FC61-9582-89EC09828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A1F82B-29E4-0FBB-9D38-15E6452AF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0F4CC-DF25-A307-A0E1-85696C73D0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E3302-1C5B-45DE-950B-AE4E650025F0}" type="datetimeFigureOut">
              <a:rPr lang="en-US" smtClean="0"/>
              <a:t>12/15/2022</a:t>
            </a:fld>
            <a:endParaRPr lang="en-US"/>
          </a:p>
        </p:txBody>
      </p:sp>
      <p:sp>
        <p:nvSpPr>
          <p:cNvPr id="5" name="Footer Placeholder 4">
            <a:extLst>
              <a:ext uri="{FF2B5EF4-FFF2-40B4-BE49-F238E27FC236}">
                <a16:creationId xmlns:a16="http://schemas.microsoft.com/office/drawing/2014/main" id="{2DCD04F5-32E0-2538-F738-A52A34FC23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55B8B0-E2C5-4587-2A3A-449F860CA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A5EDE-3213-4C91-9EAA-79AE833BCE86}" type="slidenum">
              <a:rPr lang="en-US" smtClean="0"/>
              <a:t>‹#›</a:t>
            </a:fld>
            <a:endParaRPr lang="en-US"/>
          </a:p>
        </p:txBody>
      </p:sp>
    </p:spTree>
    <p:extLst>
      <p:ext uri="{BB962C8B-B14F-4D97-AF65-F5344CB8AC3E}">
        <p14:creationId xmlns:p14="http://schemas.microsoft.com/office/powerpoint/2010/main" val="1298717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mailto:abatmaz@tb-medtech.com" TargetMode="External"/><Relationship Id="rId7"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s://tb-medtech.com/" TargetMode="External"/><Relationship Id="rId4" Type="http://schemas.openxmlformats.org/officeDocument/2006/relationships/hyperlink" Target="mailto:mtuzcu@tb-medtec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365C9C-F8FB-5902-E29F-9A4BB25AD626}"/>
              </a:ext>
            </a:extLst>
          </p:cNvPr>
          <p:cNvSpPr txBox="1"/>
          <p:nvPr/>
        </p:nvSpPr>
        <p:spPr>
          <a:xfrm>
            <a:off x="1436915" y="3940630"/>
            <a:ext cx="9720943" cy="1138773"/>
          </a:xfrm>
          <a:prstGeom prst="rect">
            <a:avLst/>
          </a:prstGeom>
          <a:noFill/>
        </p:spPr>
        <p:txBody>
          <a:bodyPr wrap="square" rtlCol="0">
            <a:spAutoFit/>
          </a:bodyPr>
          <a:lstStyle/>
          <a:p>
            <a:r>
              <a:rPr lang="en-US" sz="4400" b="1" dirty="0">
                <a:solidFill>
                  <a:srgbClr val="04282C"/>
                </a:solidFill>
              </a:rPr>
              <a:t>ISO 13485 </a:t>
            </a:r>
            <a:r>
              <a:rPr lang="en-US" sz="4400" b="1" dirty="0" err="1">
                <a:solidFill>
                  <a:srgbClr val="04282C"/>
                </a:solidFill>
              </a:rPr>
              <a:t>Belgelendirme</a:t>
            </a:r>
            <a:r>
              <a:rPr lang="en-US" sz="4400" b="1" dirty="0">
                <a:solidFill>
                  <a:srgbClr val="04282C"/>
                </a:solidFill>
              </a:rPr>
              <a:t> </a:t>
            </a:r>
            <a:r>
              <a:rPr lang="en-US" sz="4400" b="1" dirty="0" err="1">
                <a:solidFill>
                  <a:srgbClr val="04282C"/>
                </a:solidFill>
              </a:rPr>
              <a:t>Süreci</a:t>
            </a:r>
            <a:r>
              <a:rPr lang="en-US" sz="4400" b="1" dirty="0">
                <a:solidFill>
                  <a:srgbClr val="04282C"/>
                </a:solidFill>
              </a:rPr>
              <a:t> </a:t>
            </a:r>
            <a:r>
              <a:rPr lang="en-US" sz="4400" b="1" dirty="0" err="1">
                <a:solidFill>
                  <a:srgbClr val="04282C"/>
                </a:solidFill>
              </a:rPr>
              <a:t>Eğitimi</a:t>
            </a:r>
            <a:endParaRPr lang="en-US" sz="4400" b="1" dirty="0">
              <a:solidFill>
                <a:srgbClr val="04282C"/>
              </a:solidFill>
            </a:endParaRPr>
          </a:p>
          <a:p>
            <a:endParaRPr lang="en-US" sz="2400" dirty="0"/>
          </a:p>
        </p:txBody>
      </p:sp>
      <p:sp>
        <p:nvSpPr>
          <p:cNvPr id="4" name="TextBox 3">
            <a:extLst>
              <a:ext uri="{FF2B5EF4-FFF2-40B4-BE49-F238E27FC236}">
                <a16:creationId xmlns:a16="http://schemas.microsoft.com/office/drawing/2014/main" id="{4AAB2402-3A25-A768-A221-752FA5E3857E}"/>
              </a:ext>
            </a:extLst>
          </p:cNvPr>
          <p:cNvSpPr txBox="1"/>
          <p:nvPr/>
        </p:nvSpPr>
        <p:spPr>
          <a:xfrm>
            <a:off x="6520542" y="5374958"/>
            <a:ext cx="5279572" cy="1446550"/>
          </a:xfrm>
          <a:prstGeom prst="rect">
            <a:avLst/>
          </a:prstGeom>
          <a:noFill/>
        </p:spPr>
        <p:txBody>
          <a:bodyPr wrap="square" rtlCol="0">
            <a:spAutoFit/>
          </a:bodyPr>
          <a:lstStyle/>
          <a:p>
            <a:endParaRPr lang="en-US" sz="2400" dirty="0">
              <a:solidFill>
                <a:srgbClr val="04282C"/>
              </a:solidFill>
            </a:endParaRPr>
          </a:p>
          <a:p>
            <a:r>
              <a:rPr lang="en-US" sz="2000" b="1" dirty="0">
                <a:solidFill>
                  <a:srgbClr val="04282C"/>
                </a:solidFill>
              </a:rPr>
              <a:t>Dr. Muzaffer Tuzcu</a:t>
            </a:r>
          </a:p>
          <a:p>
            <a:r>
              <a:rPr lang="en-US" sz="2000" b="1" dirty="0">
                <a:solidFill>
                  <a:srgbClr val="04282C"/>
                </a:solidFill>
              </a:rPr>
              <a:t>Ayça Batmaz, MSc. Biomedical Engineer</a:t>
            </a:r>
          </a:p>
          <a:p>
            <a:endParaRPr lang="en-US" sz="2400" dirty="0"/>
          </a:p>
        </p:txBody>
      </p:sp>
      <p:sp>
        <p:nvSpPr>
          <p:cNvPr id="5" name="TextBox 4">
            <a:extLst>
              <a:ext uri="{FF2B5EF4-FFF2-40B4-BE49-F238E27FC236}">
                <a16:creationId xmlns:a16="http://schemas.microsoft.com/office/drawing/2014/main" id="{A3F6AA30-EFEF-6C9F-8757-4C803922F37C}"/>
              </a:ext>
            </a:extLst>
          </p:cNvPr>
          <p:cNvSpPr txBox="1"/>
          <p:nvPr/>
        </p:nvSpPr>
        <p:spPr>
          <a:xfrm>
            <a:off x="391887" y="5867401"/>
            <a:ext cx="3744685" cy="461665"/>
          </a:xfrm>
          <a:prstGeom prst="rect">
            <a:avLst/>
          </a:prstGeom>
          <a:noFill/>
        </p:spPr>
        <p:txBody>
          <a:bodyPr wrap="square" rtlCol="0">
            <a:spAutoFit/>
          </a:bodyPr>
          <a:lstStyle/>
          <a:p>
            <a:r>
              <a:rPr lang="en-US" sz="2400" b="1" dirty="0">
                <a:solidFill>
                  <a:srgbClr val="04282C"/>
                </a:solidFill>
              </a:rPr>
              <a:t>16.12.2022</a:t>
            </a:r>
          </a:p>
        </p:txBody>
      </p:sp>
      <p:pic>
        <p:nvPicPr>
          <p:cNvPr id="1028" name="Picture 4">
            <a:extLst>
              <a:ext uri="{FF2B5EF4-FFF2-40B4-BE49-F238E27FC236}">
                <a16:creationId xmlns:a16="http://schemas.microsoft.com/office/drawing/2014/main" id="{13AEB38C-D50D-FD92-F7F7-787E3A902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734" y="2012497"/>
            <a:ext cx="2019300" cy="904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10;&#10;Description automatically generated">
            <a:extLst>
              <a:ext uri="{FF2B5EF4-FFF2-40B4-BE49-F238E27FC236}">
                <a16:creationId xmlns:a16="http://schemas.microsoft.com/office/drawing/2014/main" id="{BC122013-63A7-915A-553B-32CD985E3846}"/>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560513" y="-17143"/>
            <a:ext cx="3277046" cy="1843337"/>
          </a:xfrm>
          <a:prstGeom prst="rect">
            <a:avLst/>
          </a:prstGeom>
        </p:spPr>
      </p:pic>
      <p:pic>
        <p:nvPicPr>
          <p:cNvPr id="9" name="Picture 8" descr="Logo, company name&#10;&#10;Description automatically generated">
            <a:extLst>
              <a:ext uri="{FF2B5EF4-FFF2-40B4-BE49-F238E27FC236}">
                <a16:creationId xmlns:a16="http://schemas.microsoft.com/office/drawing/2014/main" id="{D1510057-9102-47FF-44E0-2C7E87672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526" y="1243045"/>
            <a:ext cx="2839218" cy="2209805"/>
          </a:xfrm>
          <a:prstGeom prst="rect">
            <a:avLst/>
          </a:prstGeom>
        </p:spPr>
      </p:pic>
      <p:pic>
        <p:nvPicPr>
          <p:cNvPr id="10" name="Picture 6">
            <a:extLst>
              <a:ext uri="{FF2B5EF4-FFF2-40B4-BE49-F238E27FC236}">
                <a16:creationId xmlns:a16="http://schemas.microsoft.com/office/drawing/2014/main" id="{A9259566-80F9-A652-B982-865775C62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6238" y="2013636"/>
            <a:ext cx="1820748" cy="86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4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2C05-96D7-1B45-5F2B-E1AFBE6B5099}"/>
              </a:ext>
            </a:extLst>
          </p:cNvPr>
          <p:cNvSpPr>
            <a:spLocks noGrp="1"/>
          </p:cNvSpPr>
          <p:nvPr>
            <p:ph type="title"/>
          </p:nvPr>
        </p:nvSpPr>
        <p:spPr/>
        <p:txBody>
          <a:bodyPr>
            <a:normAutofit/>
          </a:bodyPr>
          <a:lstStyle/>
          <a:p>
            <a:r>
              <a:rPr lang="en-US" sz="4000" b="1" dirty="0">
                <a:latin typeface="MetaSerifPro-Bold"/>
              </a:rPr>
              <a:t>ISO 13485 Clause 5- Management Responsibility</a:t>
            </a:r>
          </a:p>
        </p:txBody>
      </p:sp>
      <p:graphicFrame>
        <p:nvGraphicFramePr>
          <p:cNvPr id="5" name="Content Placeholder 2">
            <a:extLst>
              <a:ext uri="{FF2B5EF4-FFF2-40B4-BE49-F238E27FC236}">
                <a16:creationId xmlns:a16="http://schemas.microsoft.com/office/drawing/2014/main" id="{6CD051CD-F80E-8B8E-BA31-EBDC2B68BD6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90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5B25-49E4-35C8-5449-4105C407B0F8}"/>
              </a:ext>
            </a:extLst>
          </p:cNvPr>
          <p:cNvSpPr>
            <a:spLocks noGrp="1"/>
          </p:cNvSpPr>
          <p:nvPr>
            <p:ph type="title"/>
          </p:nvPr>
        </p:nvSpPr>
        <p:spPr/>
        <p:txBody>
          <a:bodyPr>
            <a:normAutofit/>
          </a:bodyPr>
          <a:lstStyle/>
          <a:p>
            <a:r>
              <a:rPr lang="en-US" sz="4000" b="1" dirty="0">
                <a:effectLst/>
                <a:latin typeface="MetaSerifPro-Bold"/>
                <a:ea typeface="Calibri" panose="020F0502020204030204" pitchFamily="34" charset="0"/>
                <a:cs typeface="MetaSerifPro-Bold"/>
              </a:rPr>
              <a:t>5.5.1 Responsibility and authority</a:t>
            </a:r>
            <a:r>
              <a:rPr lang="en-US" sz="4000" b="1" dirty="0">
                <a:latin typeface="MetaSerifPro-Bold"/>
                <a:ea typeface="Calibri" panose="020F0502020204030204" pitchFamily="34" charset="0"/>
                <a:cs typeface="Times New Roman" panose="02020603050405020304" pitchFamily="18" charset="0"/>
              </a:rPr>
              <a:t> (Procedure)</a:t>
            </a:r>
            <a:endParaRPr lang="en-US" sz="4000" dirty="0"/>
          </a:p>
        </p:txBody>
      </p:sp>
      <p:graphicFrame>
        <p:nvGraphicFramePr>
          <p:cNvPr id="5" name="Content Placeholder 2">
            <a:extLst>
              <a:ext uri="{FF2B5EF4-FFF2-40B4-BE49-F238E27FC236}">
                <a16:creationId xmlns:a16="http://schemas.microsoft.com/office/drawing/2014/main" id="{43893B50-7EFE-A70A-97F5-01C7B62F5C7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02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38A1-D2BB-BDE5-BC38-4451AF15439D}"/>
              </a:ext>
            </a:extLst>
          </p:cNvPr>
          <p:cNvSpPr>
            <a:spLocks noGrp="1"/>
          </p:cNvSpPr>
          <p:nvPr>
            <p:ph type="title"/>
          </p:nvPr>
        </p:nvSpPr>
        <p:spPr/>
        <p:txBody>
          <a:bodyPr>
            <a:normAutofit/>
          </a:bodyPr>
          <a:lstStyle/>
          <a:p>
            <a:r>
              <a:rPr lang="en-US" sz="3600" b="1" dirty="0">
                <a:latin typeface="MetaPro-Bold"/>
              </a:rPr>
              <a:t>5.6 Management Review</a:t>
            </a:r>
            <a:br>
              <a:rPr lang="en-US" sz="3600" b="1" dirty="0">
                <a:latin typeface="MetaPro-Bold"/>
              </a:rPr>
            </a:br>
            <a:r>
              <a:rPr lang="en-US" sz="3600" b="1" dirty="0">
                <a:latin typeface="MetaPro-Bold"/>
              </a:rPr>
              <a:t>A procedure for management review</a:t>
            </a:r>
          </a:p>
        </p:txBody>
      </p:sp>
      <p:sp>
        <p:nvSpPr>
          <p:cNvPr id="3" name="Content Placeholder 2">
            <a:extLst>
              <a:ext uri="{FF2B5EF4-FFF2-40B4-BE49-F238E27FC236}">
                <a16:creationId xmlns:a16="http://schemas.microsoft.com/office/drawing/2014/main" id="{E6EB20F3-085E-E705-6039-7288EBA1EB09}"/>
              </a:ext>
            </a:extLst>
          </p:cNvPr>
          <p:cNvSpPr>
            <a:spLocks noGrp="1"/>
          </p:cNvSpPr>
          <p:nvPr>
            <p:ph idx="1"/>
          </p:nvPr>
        </p:nvSpPr>
        <p:spPr>
          <a:xfrm>
            <a:off x="838200" y="1825624"/>
            <a:ext cx="10515600" cy="4849495"/>
          </a:xfrm>
        </p:spPr>
        <p:txBody>
          <a:bodyPr>
            <a:normAutofit fontScale="92500" lnSpcReduction="20000"/>
          </a:bodyPr>
          <a:lstStyle/>
          <a:p>
            <a:pPr marL="0" indent="0" algn="l">
              <a:buNone/>
            </a:pPr>
            <a:r>
              <a:rPr lang="en-US" sz="2600" b="1" dirty="0" err="1">
                <a:latin typeface="MetaSerifPro-Bold"/>
              </a:rPr>
              <a:t>Kapsam</a:t>
            </a:r>
            <a:r>
              <a:rPr lang="en-US" sz="2600" b="1" dirty="0">
                <a:latin typeface="MetaSerifPro-Bold"/>
              </a:rPr>
              <a:t>: </a:t>
            </a:r>
            <a:r>
              <a:rPr lang="en-US" sz="2600" dirty="0" err="1">
                <a:latin typeface="MetaSerifPro-Bold"/>
              </a:rPr>
              <a:t>Prosedür</a:t>
            </a:r>
            <a:r>
              <a:rPr lang="en-US" sz="2600" dirty="0">
                <a:latin typeface="MetaSerifPro-Bold"/>
              </a:rPr>
              <a:t>, </a:t>
            </a:r>
            <a:r>
              <a:rPr lang="en-US" sz="2600" dirty="0" err="1">
                <a:latin typeface="MetaSerifPro-Bold"/>
              </a:rPr>
              <a:t>kalite</a:t>
            </a:r>
            <a:r>
              <a:rPr lang="en-US" sz="2600" dirty="0">
                <a:latin typeface="MetaSerifPro-Bold"/>
              </a:rPr>
              <a:t> </a:t>
            </a:r>
            <a:r>
              <a:rPr lang="en-US" sz="2600" dirty="0" err="1">
                <a:latin typeface="MetaSerifPro-Bold"/>
              </a:rPr>
              <a:t>yönetim</a:t>
            </a:r>
            <a:r>
              <a:rPr lang="en-US" sz="2600" dirty="0">
                <a:latin typeface="MetaSerifPro-Bold"/>
              </a:rPr>
              <a:t> </a:t>
            </a:r>
            <a:r>
              <a:rPr lang="en-US" sz="2600" dirty="0" err="1">
                <a:latin typeface="MetaSerifPro-Bold"/>
              </a:rPr>
              <a:t>sisteminin</a:t>
            </a:r>
            <a:r>
              <a:rPr lang="en-US" sz="2600" dirty="0">
                <a:latin typeface="MetaSerifPro-Bold"/>
              </a:rPr>
              <a:t> </a:t>
            </a:r>
            <a:r>
              <a:rPr lang="en-US" sz="2600" dirty="0" err="1">
                <a:latin typeface="MetaSerifPro-Bold"/>
              </a:rPr>
              <a:t>sürekli</a:t>
            </a:r>
            <a:r>
              <a:rPr lang="en-US" sz="2600" dirty="0">
                <a:latin typeface="MetaSerifPro-Bold"/>
              </a:rPr>
              <a:t> </a:t>
            </a:r>
            <a:r>
              <a:rPr lang="en-US" sz="2600" dirty="0" err="1">
                <a:latin typeface="MetaSerifPro-Bold"/>
              </a:rPr>
              <a:t>uygunluğunu</a:t>
            </a:r>
            <a:r>
              <a:rPr lang="en-US" sz="2600" dirty="0">
                <a:latin typeface="MetaSerifPro-Bold"/>
              </a:rPr>
              <a:t>, </a:t>
            </a:r>
            <a:r>
              <a:rPr lang="en-US" sz="2600" dirty="0" err="1">
                <a:latin typeface="MetaSerifPro-Bold"/>
              </a:rPr>
              <a:t>yeterliliğini</a:t>
            </a:r>
            <a:r>
              <a:rPr lang="en-US" sz="2600" dirty="0">
                <a:latin typeface="MetaSerifPro-Bold"/>
              </a:rPr>
              <a:t> ve </a:t>
            </a:r>
            <a:r>
              <a:rPr lang="en-US" sz="2600" dirty="0" err="1">
                <a:latin typeface="MetaSerifPro-Bold"/>
              </a:rPr>
              <a:t>etkinliğini</a:t>
            </a:r>
            <a:r>
              <a:rPr lang="en-US" sz="2600" dirty="0">
                <a:latin typeface="MetaSerifPro-Bold"/>
              </a:rPr>
              <a:t> </a:t>
            </a:r>
            <a:r>
              <a:rPr lang="en-US" sz="2600" dirty="0" err="1">
                <a:latin typeface="MetaSerifPro-Bold"/>
              </a:rPr>
              <a:t>sağlamak</a:t>
            </a:r>
            <a:r>
              <a:rPr lang="en-US" sz="2600" dirty="0">
                <a:latin typeface="MetaSerifPro-Bold"/>
              </a:rPr>
              <a:t> </a:t>
            </a:r>
            <a:r>
              <a:rPr lang="en-US" sz="2600" dirty="0" err="1">
                <a:latin typeface="MetaSerifPro-Bold"/>
              </a:rPr>
              <a:t>için</a:t>
            </a:r>
            <a:r>
              <a:rPr lang="en-US" sz="2600" dirty="0">
                <a:latin typeface="MetaSerifPro-Bold"/>
              </a:rPr>
              <a:t> </a:t>
            </a:r>
            <a:r>
              <a:rPr lang="en-US" sz="2600" dirty="0" err="1">
                <a:latin typeface="MetaSerifPro-Bold"/>
              </a:rPr>
              <a:t>planlı</a:t>
            </a:r>
            <a:r>
              <a:rPr lang="en-US" sz="2600" dirty="0">
                <a:latin typeface="MetaSerifPro-Bold"/>
              </a:rPr>
              <a:t> </a:t>
            </a:r>
            <a:r>
              <a:rPr lang="en-US" sz="2600" dirty="0" err="1">
                <a:latin typeface="MetaSerifPro-Bold"/>
              </a:rPr>
              <a:t>aralıklarla</a:t>
            </a:r>
            <a:r>
              <a:rPr lang="en-US" sz="2600" dirty="0">
                <a:latin typeface="MetaSerifPro-Bold"/>
              </a:rPr>
              <a:t> </a:t>
            </a:r>
            <a:r>
              <a:rPr lang="en-US" sz="2600" dirty="0" err="1">
                <a:latin typeface="MetaSerifPro-Bold"/>
              </a:rPr>
              <a:t>düzenlen</a:t>
            </a:r>
            <a:r>
              <a:rPr lang="en-US" sz="2600" dirty="0">
                <a:latin typeface="MetaSerifPro-Bold"/>
              </a:rPr>
              <a:t> </a:t>
            </a:r>
            <a:r>
              <a:rPr lang="en-US" sz="2600" dirty="0" err="1">
                <a:latin typeface="MetaSerifPro-Bold"/>
              </a:rPr>
              <a:t>gözden</a:t>
            </a:r>
            <a:r>
              <a:rPr lang="en-US" sz="2600" dirty="0">
                <a:latin typeface="MetaSerifPro-Bold"/>
              </a:rPr>
              <a:t> </a:t>
            </a:r>
            <a:r>
              <a:rPr lang="en-US" sz="2600" dirty="0" err="1">
                <a:latin typeface="MetaSerifPro-Bold"/>
              </a:rPr>
              <a:t>geçirme</a:t>
            </a:r>
            <a:r>
              <a:rPr lang="en-US" sz="2600" dirty="0">
                <a:latin typeface="MetaSerifPro-Bold"/>
              </a:rPr>
              <a:t> </a:t>
            </a:r>
            <a:r>
              <a:rPr lang="en-US" sz="2600" dirty="0" err="1">
                <a:latin typeface="MetaSerifPro-Bold"/>
              </a:rPr>
              <a:t>faaliyetlerini</a:t>
            </a:r>
            <a:r>
              <a:rPr lang="en-US" sz="2600" dirty="0">
                <a:latin typeface="MetaSerifPro-Bold"/>
              </a:rPr>
              <a:t> </a:t>
            </a:r>
            <a:r>
              <a:rPr lang="en-US" sz="2600" dirty="0" err="1">
                <a:latin typeface="MetaSerifPro-Bold"/>
              </a:rPr>
              <a:t>anlatmak</a:t>
            </a:r>
            <a:r>
              <a:rPr lang="en-US" sz="2600" dirty="0">
                <a:latin typeface="MetaSerifPro-Bold"/>
              </a:rPr>
              <a:t> ve </a:t>
            </a:r>
            <a:r>
              <a:rPr lang="en-US" sz="2600" dirty="0" err="1">
                <a:latin typeface="MetaSerifPro-Bold"/>
              </a:rPr>
              <a:t>KYS'deki</a:t>
            </a:r>
            <a:r>
              <a:rPr lang="en-US" sz="2600" dirty="0">
                <a:latin typeface="MetaSerifPro-Bold"/>
              </a:rPr>
              <a:t> </a:t>
            </a:r>
            <a:r>
              <a:rPr lang="en-US" sz="2600" dirty="0" err="1">
                <a:latin typeface="MetaSerifPro-Bold"/>
              </a:rPr>
              <a:t>iş</a:t>
            </a:r>
            <a:r>
              <a:rPr lang="en-US" sz="2600" dirty="0">
                <a:latin typeface="MetaSerifPro-Bold"/>
              </a:rPr>
              <a:t> </a:t>
            </a:r>
            <a:r>
              <a:rPr lang="en-US" sz="2600" dirty="0" err="1">
                <a:latin typeface="MetaSerifPro-Bold"/>
              </a:rPr>
              <a:t>akışını</a:t>
            </a:r>
            <a:r>
              <a:rPr lang="en-US" sz="2600" dirty="0">
                <a:latin typeface="MetaSerifPro-Bold"/>
              </a:rPr>
              <a:t> </a:t>
            </a:r>
            <a:r>
              <a:rPr lang="en-US" sz="2600" dirty="0" err="1">
                <a:latin typeface="MetaSerifPro-Bold"/>
              </a:rPr>
              <a:t>göstermek</a:t>
            </a:r>
            <a:r>
              <a:rPr lang="en-US" sz="2600" dirty="0">
                <a:latin typeface="MetaSerifPro-Bold"/>
              </a:rPr>
              <a:t> </a:t>
            </a:r>
            <a:r>
              <a:rPr lang="en-US" sz="2600" dirty="0" err="1">
                <a:latin typeface="MetaSerifPro-Bold"/>
              </a:rPr>
              <a:t>üzere</a:t>
            </a:r>
            <a:r>
              <a:rPr lang="en-US" sz="2600" dirty="0">
                <a:latin typeface="MetaSerifPro-Bold"/>
              </a:rPr>
              <a:t> </a:t>
            </a:r>
            <a:r>
              <a:rPr lang="en-US" sz="2600" dirty="0" err="1">
                <a:latin typeface="MetaSerifPro-Bold"/>
              </a:rPr>
              <a:t>oluşturulmuştur</a:t>
            </a:r>
            <a:r>
              <a:rPr lang="en-US" sz="2600" dirty="0">
                <a:latin typeface="MetaSerifPro-Bold"/>
              </a:rPr>
              <a:t>. </a:t>
            </a:r>
            <a:r>
              <a:rPr lang="en-US" sz="2600" dirty="0" err="1">
                <a:latin typeface="MetaSerifPro-Bold"/>
              </a:rPr>
              <a:t>Prosedür</a:t>
            </a:r>
            <a:r>
              <a:rPr lang="en-US" sz="2600" dirty="0">
                <a:latin typeface="MetaSerifPro-Bold"/>
              </a:rPr>
              <a:t>, ISO 13485'in 5.6’da </a:t>
            </a:r>
            <a:r>
              <a:rPr lang="en-US" sz="2600" dirty="0" err="1">
                <a:latin typeface="MetaSerifPro-Bold"/>
              </a:rPr>
              <a:t>belirtilen</a:t>
            </a:r>
            <a:r>
              <a:rPr lang="en-US" sz="2600" dirty="0">
                <a:latin typeface="MetaSerifPro-Bold"/>
              </a:rPr>
              <a:t> </a:t>
            </a:r>
            <a:r>
              <a:rPr lang="en-US" sz="2600" dirty="0" err="1">
                <a:latin typeface="MetaSerifPro-Bold"/>
              </a:rPr>
              <a:t>gereklilikleri</a:t>
            </a:r>
            <a:r>
              <a:rPr lang="en-US" sz="2600" dirty="0">
                <a:latin typeface="MetaSerifPro-Bold"/>
              </a:rPr>
              <a:t> </a:t>
            </a:r>
            <a:r>
              <a:rPr lang="en-US" sz="2600" dirty="0" err="1">
                <a:latin typeface="MetaSerifPro-Bold"/>
              </a:rPr>
              <a:t>içerir</a:t>
            </a:r>
            <a:r>
              <a:rPr lang="en-US" sz="2600" dirty="0">
                <a:latin typeface="MetaSerifPro-Bold"/>
              </a:rPr>
              <a:t>.</a:t>
            </a:r>
          </a:p>
          <a:p>
            <a:pPr marL="0" indent="0" algn="ctr">
              <a:buNone/>
            </a:pPr>
            <a:r>
              <a:rPr lang="en-US" sz="1800" dirty="0">
                <a:latin typeface="MetaSerifPro-Light"/>
              </a:rPr>
              <a:t>Originator, Document No, Approval, Issue Date:</a:t>
            </a:r>
            <a:endParaRPr lang="en-US" sz="1800" b="0" i="0" u="none" strike="noStrike" baseline="0" dirty="0">
              <a:latin typeface="MetaSerifPro-Light"/>
            </a:endParaRPr>
          </a:p>
          <a:p>
            <a:pPr marL="0" indent="0" algn="ctr">
              <a:buNone/>
            </a:pPr>
            <a:r>
              <a:rPr lang="en-US" sz="1800" dirty="0">
                <a:latin typeface="MetaSerifPro-Light"/>
              </a:rPr>
              <a:t>Terms and Definitions:</a:t>
            </a:r>
          </a:p>
          <a:p>
            <a:pPr marL="0" indent="0" algn="ctr">
              <a:buNone/>
            </a:pPr>
            <a:r>
              <a:rPr lang="en-US" sz="1800" dirty="0">
                <a:latin typeface="MetaSerifPro-Light"/>
              </a:rPr>
              <a:t>Normative References:</a:t>
            </a:r>
          </a:p>
          <a:p>
            <a:pPr marL="0" indent="0" algn="ctr">
              <a:buNone/>
            </a:pPr>
            <a:r>
              <a:rPr lang="en-US" sz="1800" dirty="0">
                <a:latin typeface="MetaSerifPro-Light"/>
              </a:rPr>
              <a:t>Responsibilities and Authorities:</a:t>
            </a:r>
          </a:p>
          <a:p>
            <a:pPr marL="0" indent="0" algn="ctr">
              <a:buNone/>
            </a:pPr>
            <a:r>
              <a:rPr lang="en-US" sz="1800" dirty="0">
                <a:latin typeface="MetaSerifPro-Light"/>
              </a:rPr>
              <a:t>Exclusions</a:t>
            </a:r>
          </a:p>
          <a:p>
            <a:pPr marL="0" indent="0" algn="ctr">
              <a:buNone/>
            </a:pPr>
            <a:r>
              <a:rPr lang="en-US" sz="1800" dirty="0">
                <a:latin typeface="MetaSerifPro-Light"/>
              </a:rPr>
              <a:t>Review Input </a:t>
            </a:r>
          </a:p>
          <a:p>
            <a:pPr marL="0" indent="0" algn="ctr">
              <a:buNone/>
            </a:pPr>
            <a:r>
              <a:rPr lang="en-US" sz="1800" dirty="0">
                <a:latin typeface="MetaSerifPro-Light"/>
              </a:rPr>
              <a:t>How is analyzed (see 8.4)</a:t>
            </a:r>
          </a:p>
          <a:p>
            <a:pPr marL="0" indent="0" algn="ctr">
              <a:buNone/>
            </a:pPr>
            <a:r>
              <a:rPr lang="en-US" sz="1800" dirty="0">
                <a:latin typeface="MetaSerifPro-Light"/>
              </a:rPr>
              <a:t>Review Output</a:t>
            </a:r>
          </a:p>
          <a:p>
            <a:pPr marL="0" indent="0" algn="ctr">
              <a:buNone/>
            </a:pPr>
            <a:r>
              <a:rPr lang="en-US" sz="1800" dirty="0">
                <a:latin typeface="MetaSerifPro-Light"/>
              </a:rPr>
              <a:t>Results and Conclusion </a:t>
            </a:r>
          </a:p>
          <a:p>
            <a:pPr marL="0" indent="0" algn="ctr">
              <a:buNone/>
            </a:pPr>
            <a:r>
              <a:rPr lang="en-US" sz="1800" dirty="0">
                <a:latin typeface="MetaSerifPro-Light"/>
              </a:rPr>
              <a:t>Distribution/Communication</a:t>
            </a:r>
          </a:p>
          <a:p>
            <a:pPr marL="0" indent="0" algn="ctr">
              <a:buNone/>
            </a:pPr>
            <a:r>
              <a:rPr lang="en-US" sz="1800" dirty="0">
                <a:latin typeface="MetaSerifPro-Light"/>
              </a:rPr>
              <a:t>Time Intervals for review </a:t>
            </a:r>
          </a:p>
          <a:p>
            <a:pPr marL="0" indent="0" algn="ctr">
              <a:buNone/>
            </a:pPr>
            <a:r>
              <a:rPr lang="en-US" sz="1800" dirty="0">
                <a:latin typeface="MetaSerifPro-Light"/>
              </a:rPr>
              <a:t>Attachments/Records</a:t>
            </a:r>
          </a:p>
          <a:p>
            <a:pPr marL="0" indent="0" algn="l">
              <a:buNone/>
            </a:pPr>
            <a:endParaRPr lang="en-US" sz="1800" dirty="0">
              <a:latin typeface="MetaSerifPro-Light"/>
            </a:endParaRPr>
          </a:p>
        </p:txBody>
      </p:sp>
    </p:spTree>
    <p:extLst>
      <p:ext uri="{BB962C8B-B14F-4D97-AF65-F5344CB8AC3E}">
        <p14:creationId xmlns:p14="http://schemas.microsoft.com/office/powerpoint/2010/main" val="732145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5DC3-4B51-745D-9075-6483728C71F2}"/>
              </a:ext>
            </a:extLst>
          </p:cNvPr>
          <p:cNvSpPr>
            <a:spLocks noGrp="1"/>
          </p:cNvSpPr>
          <p:nvPr>
            <p:ph type="title"/>
          </p:nvPr>
        </p:nvSpPr>
        <p:spPr/>
        <p:txBody>
          <a:bodyPr/>
          <a:lstStyle/>
          <a:p>
            <a:r>
              <a:rPr lang="en-US" sz="4000" b="1" dirty="0">
                <a:effectLst/>
                <a:latin typeface="MetaPro-Bold"/>
                <a:ea typeface="Calibri" panose="020F0502020204030204" pitchFamily="34" charset="0"/>
                <a:cs typeface="MetaSerifPro-Bold"/>
              </a:rPr>
              <a:t>5.6.2 Review input</a:t>
            </a:r>
            <a:br>
              <a:rPr lang="en-US" sz="4400" dirty="0">
                <a:effectLst/>
                <a:latin typeface="MetaPro-Bold"/>
                <a:ea typeface="Calibri" panose="020F0502020204030204" pitchFamily="34" charset="0"/>
                <a:cs typeface="Times New Roman" panose="02020603050405020304" pitchFamily="18" charset="0"/>
              </a:rPr>
            </a:br>
            <a:r>
              <a:rPr lang="en-US" sz="3200" b="1" dirty="0">
                <a:effectLst/>
                <a:latin typeface="MetaPro-Bold"/>
                <a:ea typeface="Calibri" panose="020F0502020204030204" pitchFamily="34" charset="0"/>
                <a:cs typeface="Times New Roman" panose="02020603050405020304" pitchFamily="18" charset="0"/>
              </a:rPr>
              <a:t>What is Evaluated by Management?</a:t>
            </a:r>
            <a:endParaRPr lang="en-US" sz="3200" b="1" dirty="0">
              <a:latin typeface="MetaPro-Bold"/>
            </a:endParaRPr>
          </a:p>
        </p:txBody>
      </p:sp>
      <p:sp>
        <p:nvSpPr>
          <p:cNvPr id="3" name="Content Placeholder 2">
            <a:extLst>
              <a:ext uri="{FF2B5EF4-FFF2-40B4-BE49-F238E27FC236}">
                <a16:creationId xmlns:a16="http://schemas.microsoft.com/office/drawing/2014/main" id="{71FFD5A9-D0E6-FEF2-E411-9047991E9230}"/>
              </a:ext>
            </a:extLst>
          </p:cNvPr>
          <p:cNvSpPr>
            <a:spLocks noGrp="1"/>
          </p:cNvSpPr>
          <p:nvPr>
            <p:ph idx="1"/>
          </p:nvPr>
        </p:nvSpPr>
        <p:spPr/>
        <p:txBody>
          <a:bodyPr>
            <a:normAutofit fontScale="62500" lnSpcReduction="20000"/>
          </a:bodyPr>
          <a:lstStyle/>
          <a:p>
            <a:pPr marL="0" marR="0" indent="0">
              <a:lnSpc>
                <a:spcPct val="107000"/>
              </a:lnSpc>
              <a:spcBef>
                <a:spcPts val="0"/>
              </a:spcBef>
              <a:spcAft>
                <a:spcPts val="800"/>
              </a:spcAft>
              <a:buNone/>
            </a:pPr>
            <a:r>
              <a:rPr lang="en-US" dirty="0" err="1">
                <a:effectLst/>
                <a:latin typeface="MetaSerifPro-Light"/>
                <a:ea typeface="Calibri" panose="020F0502020204030204" pitchFamily="34" charset="0"/>
                <a:cs typeface="MetaSerifPro-Light"/>
              </a:rPr>
              <a:t>Yönetimin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gözden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geçirme</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girdisi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bunlarla</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sınırlı</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olmamak</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üzere</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aşağıdakilerden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kaynaklanan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bilgileri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içerecektir</a:t>
            </a:r>
            <a:r>
              <a:rPr lang="en-US" dirty="0">
                <a:effectLst/>
                <a:latin typeface="MetaSerifPro-Light"/>
                <a:ea typeface="Calibri" panose="020F0502020204030204" pitchFamily="34" charset="0"/>
                <a:cs typeface="MetaSerifPro-Light"/>
              </a:rPr>
              <a:t>:</a:t>
            </a:r>
          </a:p>
          <a:p>
            <a:pPr marL="914400" lvl="2" indent="0">
              <a:lnSpc>
                <a:spcPct val="107000"/>
              </a:lnSpc>
              <a:spcBef>
                <a:spcPts val="0"/>
              </a:spcBef>
              <a:spcAft>
                <a:spcPts val="800"/>
              </a:spcAft>
              <a:buNone/>
            </a:pPr>
            <a:r>
              <a:rPr lang="en-US" sz="2600" dirty="0">
                <a:effectLst/>
                <a:latin typeface="MetaSerifPro-Light"/>
                <a:ea typeface="Calibri" panose="020F0502020204030204" pitchFamily="34" charset="0"/>
                <a:cs typeface="MetaSerifPro-Light"/>
              </a:rPr>
              <a:t>a) </a:t>
            </a:r>
            <a:r>
              <a:rPr lang="en-US" sz="2600" dirty="0" err="1">
                <a:effectLst/>
                <a:latin typeface="MetaSerifPro-Light"/>
                <a:ea typeface="Calibri" panose="020F0502020204030204" pitchFamily="34" charset="0"/>
                <a:cs typeface="MetaSerifPro-Light"/>
              </a:rPr>
              <a:t>geri</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bildirim</a:t>
            </a:r>
            <a:r>
              <a:rPr lang="en-US" sz="2600" dirty="0">
                <a:effectLst/>
                <a:latin typeface="MetaSerifPro-Light"/>
                <a:ea typeface="Calibri" panose="020F0502020204030204" pitchFamily="34" charset="0"/>
                <a:cs typeface="MetaSerifPro-Light"/>
              </a:rPr>
              <a:t>;</a:t>
            </a:r>
          </a:p>
          <a:p>
            <a:pPr marL="914400" lvl="2" indent="0">
              <a:lnSpc>
                <a:spcPct val="107000"/>
              </a:lnSpc>
              <a:spcBef>
                <a:spcPts val="0"/>
              </a:spcBef>
              <a:spcAft>
                <a:spcPts val="800"/>
              </a:spcAft>
              <a:buNone/>
            </a:pPr>
            <a:r>
              <a:rPr lang="en-US" sz="2600" dirty="0">
                <a:effectLst/>
                <a:latin typeface="MetaSerifPro-Light"/>
                <a:ea typeface="Calibri" panose="020F0502020204030204" pitchFamily="34" charset="0"/>
                <a:cs typeface="MetaSerifPro-Light"/>
              </a:rPr>
              <a:t>b) </a:t>
            </a:r>
            <a:r>
              <a:rPr lang="en-US" sz="2600" dirty="0" err="1">
                <a:effectLst/>
                <a:latin typeface="MetaSerifPro-Light"/>
                <a:ea typeface="Calibri" panose="020F0502020204030204" pitchFamily="34" charset="0"/>
                <a:cs typeface="MetaSerifPro-Light"/>
              </a:rPr>
              <a:t>şikayetlerin</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ele</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alınması</a:t>
            </a:r>
            <a:r>
              <a:rPr lang="en-US" sz="2600" dirty="0">
                <a:effectLst/>
                <a:latin typeface="MetaSerifPro-Light"/>
                <a:ea typeface="Calibri" panose="020F0502020204030204" pitchFamily="34" charset="0"/>
                <a:cs typeface="MetaSerifPro-Light"/>
              </a:rPr>
              <a:t>;</a:t>
            </a:r>
          </a:p>
          <a:p>
            <a:pPr marL="914400" lvl="2" indent="0">
              <a:lnSpc>
                <a:spcPct val="107000"/>
              </a:lnSpc>
              <a:spcBef>
                <a:spcPts val="0"/>
              </a:spcBef>
              <a:spcAft>
                <a:spcPts val="800"/>
              </a:spcAft>
              <a:buNone/>
            </a:pPr>
            <a:r>
              <a:rPr lang="en-US" sz="2600" dirty="0">
                <a:effectLst/>
                <a:latin typeface="MetaSerifPro-Light"/>
                <a:ea typeface="Calibri" panose="020F0502020204030204" pitchFamily="34" charset="0"/>
                <a:cs typeface="MetaSerifPro-Light"/>
              </a:rPr>
              <a:t>c) </a:t>
            </a:r>
            <a:r>
              <a:rPr lang="en-US" sz="2600" dirty="0" err="1">
                <a:effectLst/>
                <a:latin typeface="MetaSerifPro-Light"/>
                <a:ea typeface="Calibri" panose="020F0502020204030204" pitchFamily="34" charset="0"/>
                <a:cs typeface="MetaSerifPro-Light"/>
              </a:rPr>
              <a:t>Onaylayıcı</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kuruluşları</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iletilen</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rapor</a:t>
            </a:r>
            <a:r>
              <a:rPr lang="en-US" sz="2600" dirty="0" err="1">
                <a:latin typeface="MetaSerifPro-Light"/>
                <a:ea typeface="Calibri" panose="020F0502020204030204" pitchFamily="34" charset="0"/>
                <a:cs typeface="MetaSerifPro-Light"/>
              </a:rPr>
              <a:t>lar</a:t>
            </a:r>
            <a:r>
              <a:rPr lang="en-US" sz="2600" dirty="0">
                <a:effectLst/>
                <a:latin typeface="MetaSerifPro-Light"/>
                <a:ea typeface="Calibri" panose="020F0502020204030204" pitchFamily="34" charset="0"/>
                <a:cs typeface="MetaSerifPro-Light"/>
              </a:rPr>
              <a:t>;</a:t>
            </a:r>
          </a:p>
          <a:p>
            <a:pPr marL="914400" lvl="2" indent="0">
              <a:lnSpc>
                <a:spcPct val="107000"/>
              </a:lnSpc>
              <a:spcBef>
                <a:spcPts val="0"/>
              </a:spcBef>
              <a:spcAft>
                <a:spcPts val="800"/>
              </a:spcAft>
              <a:buNone/>
            </a:pPr>
            <a:r>
              <a:rPr lang="en-US" sz="2600" dirty="0">
                <a:effectLst/>
                <a:latin typeface="MetaSerifPro-Light"/>
                <a:ea typeface="Calibri" panose="020F0502020204030204" pitchFamily="34" charset="0"/>
                <a:cs typeface="MetaSerifPro-Light"/>
              </a:rPr>
              <a:t>d) </a:t>
            </a:r>
            <a:r>
              <a:rPr lang="en-US" sz="2600" dirty="0" err="1">
                <a:effectLst/>
                <a:latin typeface="MetaSerifPro-Light"/>
                <a:ea typeface="Calibri" panose="020F0502020204030204" pitchFamily="34" charset="0"/>
                <a:cs typeface="MetaSerifPro-Light"/>
              </a:rPr>
              <a:t>denetimler</a:t>
            </a:r>
            <a:r>
              <a:rPr lang="en-US" sz="2600" dirty="0">
                <a:effectLst/>
                <a:latin typeface="MetaSerifPro-Light"/>
                <a:ea typeface="Calibri" panose="020F0502020204030204" pitchFamily="34" charset="0"/>
                <a:cs typeface="MetaSerifPro-Light"/>
              </a:rPr>
              <a:t>;</a:t>
            </a:r>
          </a:p>
          <a:p>
            <a:pPr marL="914400" lvl="2" indent="0">
              <a:lnSpc>
                <a:spcPct val="107000"/>
              </a:lnSpc>
              <a:spcBef>
                <a:spcPts val="0"/>
              </a:spcBef>
              <a:spcAft>
                <a:spcPts val="800"/>
              </a:spcAft>
              <a:buNone/>
            </a:pPr>
            <a:r>
              <a:rPr lang="en-US" sz="2600" dirty="0">
                <a:effectLst/>
                <a:latin typeface="MetaSerifPro-Light"/>
                <a:ea typeface="Calibri" panose="020F0502020204030204" pitchFamily="34" charset="0"/>
                <a:cs typeface="MetaSerifPro-Light"/>
              </a:rPr>
              <a:t>e) </a:t>
            </a:r>
            <a:r>
              <a:rPr lang="en-US" sz="2600" dirty="0" err="1">
                <a:effectLst/>
                <a:latin typeface="MetaSerifPro-Light"/>
                <a:ea typeface="Calibri" panose="020F0502020204030204" pitchFamily="34" charset="0"/>
                <a:cs typeface="MetaSerifPro-Light"/>
              </a:rPr>
              <a:t>süreçlerin</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izlenmesi</a:t>
            </a:r>
            <a:r>
              <a:rPr lang="en-US" sz="2600" dirty="0">
                <a:effectLst/>
                <a:latin typeface="MetaSerifPro-Light"/>
                <a:ea typeface="Calibri" panose="020F0502020204030204" pitchFamily="34" charset="0"/>
                <a:cs typeface="MetaSerifPro-Light"/>
              </a:rPr>
              <a:t> ve </a:t>
            </a:r>
            <a:r>
              <a:rPr lang="en-US" sz="2600" dirty="0" err="1">
                <a:effectLst/>
                <a:latin typeface="MetaSerifPro-Light"/>
                <a:ea typeface="Calibri" panose="020F0502020204030204" pitchFamily="34" charset="0"/>
                <a:cs typeface="MetaSerifPro-Light"/>
              </a:rPr>
              <a:t>ölçülmesi</a:t>
            </a:r>
            <a:r>
              <a:rPr lang="en-US" sz="2600" dirty="0">
                <a:effectLst/>
                <a:latin typeface="MetaSerifPro-Light"/>
                <a:ea typeface="Calibri" panose="020F0502020204030204" pitchFamily="34" charset="0"/>
                <a:cs typeface="MetaSerifPro-Light"/>
              </a:rPr>
              <a:t>;</a:t>
            </a:r>
          </a:p>
          <a:p>
            <a:pPr marL="914400" lvl="2" indent="0">
              <a:lnSpc>
                <a:spcPct val="107000"/>
              </a:lnSpc>
              <a:spcBef>
                <a:spcPts val="0"/>
              </a:spcBef>
              <a:spcAft>
                <a:spcPts val="800"/>
              </a:spcAft>
              <a:buNone/>
            </a:pPr>
            <a:r>
              <a:rPr lang="en-US" sz="2600" dirty="0">
                <a:effectLst/>
                <a:latin typeface="MetaSerifPro-Light"/>
                <a:ea typeface="Calibri" panose="020F0502020204030204" pitchFamily="34" charset="0"/>
                <a:cs typeface="MetaSerifPro-Light"/>
              </a:rPr>
              <a:t>f) </a:t>
            </a:r>
            <a:r>
              <a:rPr lang="en-US" sz="2600" dirty="0" err="1">
                <a:effectLst/>
                <a:latin typeface="MetaSerifPro-Light"/>
                <a:ea typeface="Calibri" panose="020F0502020204030204" pitchFamily="34" charset="0"/>
                <a:cs typeface="MetaSerifPro-Light"/>
              </a:rPr>
              <a:t>ürünün</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izlenmesi</a:t>
            </a:r>
            <a:r>
              <a:rPr lang="en-US" sz="2600" dirty="0">
                <a:effectLst/>
                <a:latin typeface="MetaSerifPro-Light"/>
                <a:ea typeface="Calibri" panose="020F0502020204030204" pitchFamily="34" charset="0"/>
                <a:cs typeface="MetaSerifPro-Light"/>
              </a:rPr>
              <a:t> ve </a:t>
            </a:r>
            <a:r>
              <a:rPr lang="en-US" sz="2600" dirty="0" err="1">
                <a:effectLst/>
                <a:latin typeface="MetaSerifPro-Light"/>
                <a:ea typeface="Calibri" panose="020F0502020204030204" pitchFamily="34" charset="0"/>
                <a:cs typeface="MetaSerifPro-Light"/>
              </a:rPr>
              <a:t>ölçülmesi</a:t>
            </a:r>
            <a:r>
              <a:rPr lang="en-US" sz="2600" dirty="0">
                <a:effectLst/>
                <a:latin typeface="MetaSerifPro-Light"/>
                <a:ea typeface="Calibri" panose="020F0502020204030204" pitchFamily="34" charset="0"/>
                <a:cs typeface="MetaSerifPro-Light"/>
              </a:rPr>
              <a:t>;</a:t>
            </a:r>
          </a:p>
          <a:p>
            <a:pPr marL="914400" lvl="2" indent="0">
              <a:lnSpc>
                <a:spcPct val="107000"/>
              </a:lnSpc>
              <a:spcBef>
                <a:spcPts val="0"/>
              </a:spcBef>
              <a:spcAft>
                <a:spcPts val="800"/>
              </a:spcAft>
              <a:buNone/>
            </a:pPr>
            <a:r>
              <a:rPr lang="en-US" sz="2600" dirty="0">
                <a:effectLst/>
                <a:latin typeface="MetaSerifPro-Light"/>
                <a:ea typeface="Calibri" panose="020F0502020204030204" pitchFamily="34" charset="0"/>
                <a:cs typeface="MetaSerifPro-Light"/>
              </a:rPr>
              <a:t>g) </a:t>
            </a:r>
            <a:r>
              <a:rPr lang="en-US" sz="2600" dirty="0" err="1">
                <a:effectLst/>
                <a:latin typeface="MetaSerifPro-Light"/>
                <a:ea typeface="Calibri" panose="020F0502020204030204" pitchFamily="34" charset="0"/>
                <a:cs typeface="MetaSerifPro-Light"/>
              </a:rPr>
              <a:t>düzeltici</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faaliyet</a:t>
            </a:r>
            <a:r>
              <a:rPr lang="en-US" sz="2600" dirty="0">
                <a:effectLst/>
                <a:latin typeface="MetaSerifPro-Light"/>
                <a:ea typeface="Calibri" panose="020F0502020204030204" pitchFamily="34" charset="0"/>
                <a:cs typeface="MetaSerifPro-Light"/>
              </a:rPr>
              <a:t>;</a:t>
            </a:r>
          </a:p>
          <a:p>
            <a:pPr marL="914400" lvl="2" indent="0">
              <a:lnSpc>
                <a:spcPct val="107000"/>
              </a:lnSpc>
              <a:spcBef>
                <a:spcPts val="0"/>
              </a:spcBef>
              <a:spcAft>
                <a:spcPts val="800"/>
              </a:spcAft>
              <a:buNone/>
            </a:pPr>
            <a:r>
              <a:rPr lang="en-US" sz="2600" dirty="0">
                <a:effectLst/>
                <a:latin typeface="MetaSerifPro-Light"/>
                <a:ea typeface="Calibri" panose="020F0502020204030204" pitchFamily="34" charset="0"/>
                <a:cs typeface="MetaSerifPro-Light"/>
              </a:rPr>
              <a:t>h) </a:t>
            </a:r>
            <a:r>
              <a:rPr lang="en-US" sz="2600" dirty="0" err="1">
                <a:effectLst/>
                <a:latin typeface="MetaSerifPro-Light"/>
                <a:ea typeface="Calibri" panose="020F0502020204030204" pitchFamily="34" charset="0"/>
                <a:cs typeface="MetaSerifPro-Light"/>
              </a:rPr>
              <a:t>önleyici</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faaliyet</a:t>
            </a:r>
            <a:r>
              <a:rPr lang="en-US" sz="2600" dirty="0">
                <a:effectLst/>
                <a:latin typeface="MetaSerifPro-Light"/>
                <a:ea typeface="Calibri" panose="020F0502020204030204" pitchFamily="34" charset="0"/>
                <a:cs typeface="MetaSerifPro-Light"/>
              </a:rPr>
              <a:t>;</a:t>
            </a:r>
          </a:p>
          <a:p>
            <a:pPr marL="914400" lvl="2" indent="0">
              <a:lnSpc>
                <a:spcPct val="107000"/>
              </a:lnSpc>
              <a:spcBef>
                <a:spcPts val="0"/>
              </a:spcBef>
              <a:spcAft>
                <a:spcPts val="800"/>
              </a:spcAft>
              <a:buNone/>
            </a:pPr>
            <a:r>
              <a:rPr lang="en-US" sz="2600" dirty="0" err="1">
                <a:effectLst/>
                <a:latin typeface="MetaSerifPro-Light"/>
                <a:ea typeface="Calibri" panose="020F0502020204030204" pitchFamily="34" charset="0"/>
                <a:cs typeface="MetaSerifPro-Light"/>
              </a:rPr>
              <a:t>i</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önceki</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yönetim</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gözden</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geçirmelerinden</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gelen</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takip</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eylemleri</a:t>
            </a:r>
            <a:r>
              <a:rPr lang="en-US" sz="2600" dirty="0">
                <a:effectLst/>
                <a:latin typeface="MetaSerifPro-Light"/>
                <a:ea typeface="Calibri" panose="020F0502020204030204" pitchFamily="34" charset="0"/>
                <a:cs typeface="MetaSerifPro-Light"/>
              </a:rPr>
              <a:t>;</a:t>
            </a:r>
          </a:p>
          <a:p>
            <a:pPr marL="914400" lvl="2" indent="0">
              <a:lnSpc>
                <a:spcPct val="107000"/>
              </a:lnSpc>
              <a:spcBef>
                <a:spcPts val="0"/>
              </a:spcBef>
              <a:spcAft>
                <a:spcPts val="800"/>
              </a:spcAft>
              <a:buNone/>
            </a:pPr>
            <a:r>
              <a:rPr lang="en-US" sz="2600" dirty="0">
                <a:effectLst/>
                <a:latin typeface="MetaSerifPro-Light"/>
                <a:ea typeface="Calibri" panose="020F0502020204030204" pitchFamily="34" charset="0"/>
                <a:cs typeface="MetaSerifPro-Light"/>
              </a:rPr>
              <a:t>j) </a:t>
            </a:r>
            <a:r>
              <a:rPr lang="en-US" sz="2600" dirty="0" err="1">
                <a:effectLst/>
                <a:latin typeface="MetaSerifPro-Light"/>
                <a:ea typeface="Calibri" panose="020F0502020204030204" pitchFamily="34" charset="0"/>
                <a:cs typeface="MetaSerifPro-Light"/>
              </a:rPr>
              <a:t>kalite</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yönetim</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sistemini</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etkileyebilecek</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değişiklikler</a:t>
            </a:r>
            <a:r>
              <a:rPr lang="en-US" sz="2600" dirty="0">
                <a:effectLst/>
                <a:latin typeface="MetaSerifPro-Light"/>
                <a:ea typeface="Calibri" panose="020F0502020204030204" pitchFamily="34" charset="0"/>
                <a:cs typeface="MetaSerifPro-Light"/>
              </a:rPr>
              <a:t>;</a:t>
            </a:r>
          </a:p>
          <a:p>
            <a:pPr marL="914400" lvl="2" indent="0">
              <a:lnSpc>
                <a:spcPct val="107000"/>
              </a:lnSpc>
              <a:spcBef>
                <a:spcPts val="0"/>
              </a:spcBef>
              <a:spcAft>
                <a:spcPts val="800"/>
              </a:spcAft>
              <a:buNone/>
            </a:pPr>
            <a:r>
              <a:rPr lang="en-US" sz="2600" dirty="0">
                <a:effectLst/>
                <a:latin typeface="MetaSerifPro-Light"/>
                <a:ea typeface="Calibri" panose="020F0502020204030204" pitchFamily="34" charset="0"/>
                <a:cs typeface="MetaSerifPro-Light"/>
              </a:rPr>
              <a:t>k) </a:t>
            </a:r>
            <a:r>
              <a:rPr lang="en-US" sz="2600" dirty="0" err="1">
                <a:effectLst/>
                <a:latin typeface="MetaSerifPro-Light"/>
                <a:ea typeface="Calibri" panose="020F0502020204030204" pitchFamily="34" charset="0"/>
                <a:cs typeface="MetaSerifPro-Light"/>
              </a:rPr>
              <a:t>iyileştirme</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önerileri</a:t>
            </a:r>
            <a:r>
              <a:rPr lang="en-US" sz="2600" dirty="0">
                <a:effectLst/>
                <a:latin typeface="MetaSerifPro-Light"/>
                <a:ea typeface="Calibri" panose="020F0502020204030204" pitchFamily="34" charset="0"/>
                <a:cs typeface="MetaSerifPro-Light"/>
              </a:rPr>
              <a:t>;</a:t>
            </a:r>
          </a:p>
          <a:p>
            <a:pPr marL="914400" lvl="2" indent="0">
              <a:lnSpc>
                <a:spcPct val="107000"/>
              </a:lnSpc>
              <a:spcBef>
                <a:spcPts val="0"/>
              </a:spcBef>
              <a:spcAft>
                <a:spcPts val="800"/>
              </a:spcAft>
              <a:buNone/>
            </a:pPr>
            <a:r>
              <a:rPr lang="en-US" sz="2600" dirty="0">
                <a:effectLst/>
                <a:latin typeface="MetaSerifPro-Light"/>
                <a:ea typeface="Calibri" panose="020F0502020204030204" pitchFamily="34" charset="0"/>
                <a:cs typeface="MetaSerifPro-Light"/>
              </a:rPr>
              <a:t>l) </a:t>
            </a:r>
            <a:r>
              <a:rPr lang="en-US" sz="2600" dirty="0" err="1">
                <a:effectLst/>
                <a:latin typeface="MetaSerifPro-Light"/>
                <a:ea typeface="Calibri" panose="020F0502020204030204" pitchFamily="34" charset="0"/>
                <a:cs typeface="MetaSerifPro-Light"/>
              </a:rPr>
              <a:t>uygulanabilir</a:t>
            </a:r>
            <a:r>
              <a:rPr lang="en-US" sz="2600" dirty="0">
                <a:effectLst/>
                <a:latin typeface="MetaSerifPro-Light"/>
                <a:ea typeface="Calibri" panose="020F0502020204030204" pitchFamily="34" charset="0"/>
                <a:cs typeface="MetaSerifPro-Light"/>
              </a:rPr>
              <a:t> yeni </a:t>
            </a:r>
            <a:r>
              <a:rPr lang="en-US" sz="2600" dirty="0" err="1">
                <a:effectLst/>
                <a:latin typeface="MetaSerifPro-Light"/>
                <a:ea typeface="Calibri" panose="020F0502020204030204" pitchFamily="34" charset="0"/>
                <a:cs typeface="MetaSerifPro-Light"/>
              </a:rPr>
              <a:t>veya</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gözden</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geçirilmiş</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yasal</a:t>
            </a:r>
            <a:r>
              <a:rPr lang="en-US" sz="2600" dirty="0">
                <a:effectLst/>
                <a:latin typeface="MetaSerifPro-Light"/>
                <a:ea typeface="Calibri" panose="020F0502020204030204" pitchFamily="34" charset="0"/>
                <a:cs typeface="MetaSerifPro-Light"/>
              </a:rPr>
              <a:t> </a:t>
            </a:r>
            <a:r>
              <a:rPr lang="en-US" sz="2600" dirty="0" err="1">
                <a:effectLst/>
                <a:latin typeface="MetaSerifPro-Light"/>
                <a:ea typeface="Calibri" panose="020F0502020204030204" pitchFamily="34" charset="0"/>
                <a:cs typeface="MetaSerifPro-Light"/>
              </a:rPr>
              <a:t>gereklilikler</a:t>
            </a:r>
            <a:r>
              <a:rPr lang="en-US" sz="2600" dirty="0">
                <a:effectLst/>
                <a:latin typeface="MetaSerifPro-Light"/>
                <a:ea typeface="Calibri" panose="020F0502020204030204" pitchFamily="34" charset="0"/>
                <a:cs typeface="MetaSerifPro-Light"/>
              </a:rPr>
              <a:t>.</a:t>
            </a:r>
            <a:endParaRPr lang="en-US" sz="2600" dirty="0"/>
          </a:p>
        </p:txBody>
      </p:sp>
    </p:spTree>
    <p:extLst>
      <p:ext uri="{BB962C8B-B14F-4D97-AF65-F5344CB8AC3E}">
        <p14:creationId xmlns:p14="http://schemas.microsoft.com/office/powerpoint/2010/main" val="2373321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0F9D-E7FD-4E59-179A-0D7EC16A74CE}"/>
              </a:ext>
            </a:extLst>
          </p:cNvPr>
          <p:cNvSpPr>
            <a:spLocks noGrp="1"/>
          </p:cNvSpPr>
          <p:nvPr>
            <p:ph type="title"/>
          </p:nvPr>
        </p:nvSpPr>
        <p:spPr/>
        <p:txBody>
          <a:bodyPr>
            <a:normAutofit/>
          </a:bodyPr>
          <a:lstStyle/>
          <a:p>
            <a:r>
              <a:rPr lang="en-US" sz="4000" b="1" dirty="0">
                <a:latin typeface="MetaSerifPro-Bold"/>
              </a:rPr>
              <a:t>5.6.3 Review Output </a:t>
            </a:r>
            <a:br>
              <a:rPr lang="en-US" sz="3600" dirty="0">
                <a:latin typeface="MetaSerifPro-Bold"/>
              </a:rPr>
            </a:br>
            <a:r>
              <a:rPr lang="en-US" sz="3200" dirty="0">
                <a:latin typeface="MetaSerifPro-Bold"/>
              </a:rPr>
              <a:t>What is the outcome of the </a:t>
            </a:r>
            <a:r>
              <a:rPr lang="en-US" sz="3200" dirty="0" err="1">
                <a:latin typeface="MetaSerifPro-Bold"/>
              </a:rPr>
              <a:t>Mng</a:t>
            </a:r>
            <a:r>
              <a:rPr lang="en-US" sz="3200" dirty="0">
                <a:latin typeface="MetaSerifPro-Bold"/>
              </a:rPr>
              <a:t>. review?</a:t>
            </a:r>
          </a:p>
        </p:txBody>
      </p:sp>
      <p:sp>
        <p:nvSpPr>
          <p:cNvPr id="3" name="Content Placeholder 2">
            <a:extLst>
              <a:ext uri="{FF2B5EF4-FFF2-40B4-BE49-F238E27FC236}">
                <a16:creationId xmlns:a16="http://schemas.microsoft.com/office/drawing/2014/main" id="{499418BD-B098-AD2F-281D-06579123BD40}"/>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sz="2400" dirty="0" err="1">
                <a:solidFill>
                  <a:srgbClr val="000000"/>
                </a:solidFill>
                <a:latin typeface="MetaSerifPro-Light"/>
                <a:ea typeface="Calibri" panose="020F0502020204030204" pitchFamily="34" charset="0"/>
                <a:cs typeface="MetaSerifPro-Light"/>
              </a:rPr>
              <a:t>Yönetim</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Gözden</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Geçirme</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Sonuç</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kayıtları</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kuruluşunuz</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tarafından</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kontrol</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edilen</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herhangi</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bir</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formatta</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olabilir</a:t>
            </a:r>
            <a:r>
              <a:rPr lang="en-US" sz="2400" dirty="0">
                <a:solidFill>
                  <a:srgbClr val="000000"/>
                </a:solidFill>
                <a:latin typeface="MetaSerifPro-Light"/>
                <a:ea typeface="Calibri" panose="020F0502020204030204" pitchFamily="34" charset="0"/>
                <a:cs typeface="MetaSerifPro-Light"/>
              </a:rPr>
              <a:t> ve </a:t>
            </a:r>
            <a:r>
              <a:rPr lang="en-US" sz="2400" dirty="0" err="1">
                <a:solidFill>
                  <a:srgbClr val="000000"/>
                </a:solidFill>
                <a:latin typeface="MetaSerifPro-Light"/>
                <a:ea typeface="Calibri" panose="020F0502020204030204" pitchFamily="34" charset="0"/>
                <a:cs typeface="MetaSerifPro-Light"/>
              </a:rPr>
              <a:t>aşağıdakileri</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tanımlamalıdır</a:t>
            </a:r>
            <a:r>
              <a:rPr lang="en-US" sz="2400" dirty="0">
                <a:solidFill>
                  <a:srgbClr val="000000"/>
                </a:solidFill>
                <a:latin typeface="MetaSerifPro-Light"/>
                <a:ea typeface="Calibri" panose="020F0502020204030204" pitchFamily="34" charset="0"/>
                <a:cs typeface="MetaSerifPro-Light"/>
              </a:rPr>
              <a:t>:</a:t>
            </a:r>
          </a:p>
          <a:p>
            <a:pPr marL="0" marR="0" indent="0">
              <a:lnSpc>
                <a:spcPct val="107000"/>
              </a:lnSpc>
              <a:spcBef>
                <a:spcPts val="0"/>
              </a:spcBef>
              <a:spcAft>
                <a:spcPts val="800"/>
              </a:spcAft>
              <a:buNone/>
            </a:pP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gözden</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geçirme</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tarihi</a:t>
            </a:r>
            <a:r>
              <a:rPr lang="en-US" sz="2400" dirty="0">
                <a:solidFill>
                  <a:srgbClr val="000000"/>
                </a:solidFill>
                <a:latin typeface="MetaSerifPro-Light"/>
                <a:ea typeface="Calibri" panose="020F0502020204030204" pitchFamily="34" charset="0"/>
                <a:cs typeface="MetaSerifPro-Light"/>
              </a:rPr>
              <a:t>;</a:t>
            </a:r>
          </a:p>
          <a:p>
            <a:pPr marL="0" marR="0" indent="0">
              <a:lnSpc>
                <a:spcPct val="107000"/>
              </a:lnSpc>
              <a:spcBef>
                <a:spcPts val="0"/>
              </a:spcBef>
              <a:spcAft>
                <a:spcPts val="800"/>
              </a:spcAft>
              <a:buNone/>
            </a:pP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üst</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yönetim</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veya</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üst</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yönetimi</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temsil</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eden</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delegeler</a:t>
            </a:r>
            <a:r>
              <a:rPr lang="en-US" sz="2400" dirty="0">
                <a:solidFill>
                  <a:srgbClr val="000000"/>
                </a:solidFill>
                <a:latin typeface="MetaSerifPro-Light"/>
                <a:ea typeface="Calibri" panose="020F0502020204030204" pitchFamily="34" charset="0"/>
                <a:cs typeface="MetaSerifPro-Light"/>
              </a:rPr>
              <a:t> ve </a:t>
            </a:r>
            <a:r>
              <a:rPr lang="en-US" sz="2400" dirty="0" err="1">
                <a:solidFill>
                  <a:srgbClr val="000000"/>
                </a:solidFill>
                <a:latin typeface="MetaSerifPro-Light"/>
                <a:ea typeface="Calibri" panose="020F0502020204030204" pitchFamily="34" charset="0"/>
                <a:cs typeface="MetaSerifPro-Light"/>
              </a:rPr>
              <a:t>diğer</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gerekli</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katılımcılar</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dahil</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olmak</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üzere</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yönetimin</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gözden</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geçirmesine</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katılan</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kişiler</a:t>
            </a:r>
            <a:r>
              <a:rPr lang="en-US" sz="2400" dirty="0">
                <a:solidFill>
                  <a:srgbClr val="000000"/>
                </a:solidFill>
                <a:latin typeface="MetaSerifPro-Light"/>
                <a:ea typeface="Calibri" panose="020F0502020204030204" pitchFamily="34" charset="0"/>
                <a:cs typeface="MetaSerifPro-Light"/>
              </a:rPr>
              <a:t>;</a:t>
            </a:r>
          </a:p>
          <a:p>
            <a:pPr marL="0" marR="0" indent="0">
              <a:lnSpc>
                <a:spcPct val="107000"/>
              </a:lnSpc>
              <a:spcBef>
                <a:spcPts val="0"/>
              </a:spcBef>
              <a:spcAft>
                <a:spcPts val="800"/>
              </a:spcAft>
              <a:buNone/>
            </a:pP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KYS'niz</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hakkında</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Madde</a:t>
            </a:r>
            <a:r>
              <a:rPr lang="en-US" sz="2400" dirty="0">
                <a:solidFill>
                  <a:srgbClr val="000000"/>
                </a:solidFill>
                <a:latin typeface="MetaSerifPro-Light"/>
                <a:ea typeface="Calibri" panose="020F0502020204030204" pitchFamily="34" charset="0"/>
                <a:cs typeface="MetaSerifPro-Light"/>
              </a:rPr>
              <a:t> 5.6.2'de </a:t>
            </a:r>
            <a:r>
              <a:rPr lang="en-US" sz="2400" dirty="0" err="1">
                <a:solidFill>
                  <a:srgbClr val="000000"/>
                </a:solidFill>
                <a:latin typeface="MetaSerifPro-Light"/>
                <a:ea typeface="Calibri" panose="020F0502020204030204" pitchFamily="34" charset="0"/>
                <a:cs typeface="MetaSerifPro-Light"/>
              </a:rPr>
              <a:t>listelenen</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girdiler</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tarafından</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sağlanan</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bilgilerin</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gözden</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geçirilmesinin</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bir</a:t>
            </a:r>
            <a:r>
              <a:rPr lang="en-US" sz="2400" dirty="0">
                <a:solidFill>
                  <a:srgbClr val="000000"/>
                </a:solidFill>
                <a:latin typeface="MetaSerifPro-Light"/>
                <a:ea typeface="Calibri" panose="020F0502020204030204" pitchFamily="34" charset="0"/>
                <a:cs typeface="MetaSerifPro-Light"/>
              </a:rPr>
              <a:t> </a:t>
            </a:r>
            <a:r>
              <a:rPr lang="en-US" sz="2400" dirty="0" err="1">
                <a:solidFill>
                  <a:srgbClr val="000000"/>
                </a:solidFill>
                <a:latin typeface="MetaSerifPro-Light"/>
                <a:ea typeface="Calibri" panose="020F0502020204030204" pitchFamily="34" charset="0"/>
                <a:cs typeface="MetaSerifPro-Light"/>
              </a:rPr>
              <a:t>özeti</a:t>
            </a:r>
            <a:r>
              <a:rPr lang="en-US" sz="2400" dirty="0">
                <a:solidFill>
                  <a:srgbClr val="000000"/>
                </a:solidFill>
                <a:latin typeface="MetaSerifPro-Light"/>
                <a:ea typeface="Calibri" panose="020F0502020204030204" pitchFamily="34" charset="0"/>
                <a:cs typeface="MetaSerifPro-Ligh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210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AF4A-2D35-06F7-AAE0-40F185CCC41C}"/>
              </a:ext>
            </a:extLst>
          </p:cNvPr>
          <p:cNvSpPr>
            <a:spLocks noGrp="1"/>
          </p:cNvSpPr>
          <p:nvPr>
            <p:ph type="title"/>
          </p:nvPr>
        </p:nvSpPr>
        <p:spPr/>
        <p:txBody>
          <a:bodyPr>
            <a:normAutofit fontScale="90000"/>
          </a:bodyPr>
          <a:lstStyle/>
          <a:p>
            <a:r>
              <a:rPr lang="en-US" sz="4800" b="1" dirty="0">
                <a:latin typeface="MetaSerifPro-Bold"/>
              </a:rPr>
              <a:t>5.6.3 Review Output </a:t>
            </a:r>
            <a:br>
              <a:rPr lang="en-US" sz="4800" dirty="0">
                <a:latin typeface="MetaSerifPro-Bold"/>
              </a:rPr>
            </a:br>
            <a:r>
              <a:rPr lang="en-US" sz="4400" dirty="0">
                <a:latin typeface="MetaSerifPro-Bold"/>
              </a:rPr>
              <a:t>What is the outcome of the </a:t>
            </a:r>
            <a:r>
              <a:rPr lang="en-US" sz="4400" dirty="0" err="1">
                <a:latin typeface="MetaSerifPro-Bold"/>
              </a:rPr>
              <a:t>Mng</a:t>
            </a:r>
            <a:r>
              <a:rPr lang="en-US" sz="4400" dirty="0">
                <a:latin typeface="MetaSerifPro-Bold"/>
              </a:rPr>
              <a:t>. review?</a:t>
            </a:r>
            <a:endParaRPr lang="en-US" dirty="0"/>
          </a:p>
        </p:txBody>
      </p:sp>
      <p:sp>
        <p:nvSpPr>
          <p:cNvPr id="3" name="Content Placeholder 2">
            <a:extLst>
              <a:ext uri="{FF2B5EF4-FFF2-40B4-BE49-F238E27FC236}">
                <a16:creationId xmlns:a16="http://schemas.microsoft.com/office/drawing/2014/main" id="{B07A9EEF-16F6-1694-CAF2-D76C1BC867E4}"/>
              </a:ext>
            </a:extLst>
          </p:cNvPr>
          <p:cNvSpPr>
            <a:spLocks noGrp="1"/>
          </p:cNvSpPr>
          <p:nvPr>
            <p:ph idx="1"/>
          </p:nvPr>
        </p:nvSpPr>
        <p:spPr/>
        <p:txBody>
          <a:bodyPr>
            <a:normAutofit fontScale="70000" lnSpcReduction="20000"/>
          </a:bodyPr>
          <a:lstStyle/>
          <a:p>
            <a:pPr marL="0" indent="0">
              <a:lnSpc>
                <a:spcPct val="107000"/>
              </a:lnSpc>
              <a:spcBef>
                <a:spcPts val="0"/>
              </a:spcBef>
              <a:spcAft>
                <a:spcPts val="800"/>
              </a:spcAft>
              <a:buNone/>
            </a:pPr>
            <a:r>
              <a:rPr lang="en-US" sz="2900" dirty="0" err="1">
                <a:solidFill>
                  <a:srgbClr val="000000"/>
                </a:solidFill>
                <a:latin typeface="MetaSerifPro-Light"/>
                <a:ea typeface="Calibri" panose="020F0502020204030204" pitchFamily="34" charset="0"/>
                <a:cs typeface="MetaSerifPro-Light"/>
              </a:rPr>
              <a:t>Aşağıdaki</a:t>
            </a:r>
            <a:r>
              <a:rPr lang="en-US" sz="2900" dirty="0">
                <a:solidFill>
                  <a:srgbClr val="000000"/>
                </a:solidFill>
                <a:latin typeface="MetaSerifPro-Light"/>
                <a:ea typeface="Calibri" panose="020F0502020204030204" pitchFamily="34" charset="0"/>
                <a:cs typeface="MetaSerifPro-Light"/>
              </a:rPr>
              <a:t> </a:t>
            </a:r>
            <a:r>
              <a:rPr lang="en-US" sz="2900" dirty="0" err="1">
                <a:solidFill>
                  <a:srgbClr val="000000"/>
                </a:solidFill>
                <a:latin typeface="MetaSerifPro-Light"/>
                <a:ea typeface="Calibri" panose="020F0502020204030204" pitchFamily="34" charset="0"/>
                <a:cs typeface="MetaSerifPro-Light"/>
              </a:rPr>
              <a:t>başlıkları</a:t>
            </a:r>
            <a:r>
              <a:rPr lang="en-US" sz="2900" dirty="0">
                <a:solidFill>
                  <a:srgbClr val="000000"/>
                </a:solidFill>
                <a:latin typeface="MetaSerifPro-Light"/>
                <a:ea typeface="Calibri" panose="020F0502020204030204" pitchFamily="34" charset="0"/>
                <a:cs typeface="MetaSerifPro-Light"/>
              </a:rPr>
              <a:t> </a:t>
            </a:r>
            <a:r>
              <a:rPr lang="en-US" sz="2900" dirty="0" err="1">
                <a:solidFill>
                  <a:srgbClr val="000000"/>
                </a:solidFill>
                <a:latin typeface="MetaSerifPro-Light"/>
                <a:ea typeface="Calibri" panose="020F0502020204030204" pitchFamily="34" charset="0"/>
                <a:cs typeface="MetaSerifPro-Light"/>
              </a:rPr>
              <a:t>düzenlemek</a:t>
            </a:r>
            <a:r>
              <a:rPr lang="en-US" sz="2900" dirty="0">
                <a:solidFill>
                  <a:srgbClr val="000000"/>
                </a:solidFill>
                <a:latin typeface="MetaSerifPro-Light"/>
                <a:ea typeface="Calibri" panose="020F0502020204030204" pitchFamily="34" charset="0"/>
                <a:cs typeface="MetaSerifPro-Light"/>
              </a:rPr>
              <a:t> </a:t>
            </a:r>
            <a:r>
              <a:rPr lang="en-US" sz="2900" dirty="0" err="1">
                <a:solidFill>
                  <a:srgbClr val="000000"/>
                </a:solidFill>
                <a:latin typeface="MetaSerifPro-Light"/>
                <a:ea typeface="Calibri" panose="020F0502020204030204" pitchFamily="34" charset="0"/>
                <a:cs typeface="MetaSerifPro-Light"/>
              </a:rPr>
              <a:t>için</a:t>
            </a:r>
            <a:r>
              <a:rPr lang="en-US" sz="2900" dirty="0">
                <a:solidFill>
                  <a:srgbClr val="000000"/>
                </a:solidFill>
                <a:latin typeface="MetaSerifPro-Light"/>
                <a:ea typeface="Calibri" panose="020F0502020204030204" pitchFamily="34" charset="0"/>
                <a:cs typeface="MetaSerifPro-Light"/>
              </a:rPr>
              <a:t> </a:t>
            </a:r>
            <a:r>
              <a:rPr lang="en-US" sz="2900" dirty="0" err="1">
                <a:solidFill>
                  <a:srgbClr val="000000"/>
                </a:solidFill>
                <a:latin typeface="MetaSerifPro-Light"/>
                <a:ea typeface="Calibri" panose="020F0502020204030204" pitchFamily="34" charset="0"/>
                <a:cs typeface="MetaSerifPro-Light"/>
              </a:rPr>
              <a:t>a</a:t>
            </a:r>
            <a:r>
              <a:rPr lang="en-US" sz="2900" dirty="0" err="1">
                <a:solidFill>
                  <a:srgbClr val="000000"/>
                </a:solidFill>
                <a:effectLst/>
                <a:latin typeface="MetaSerifPro-Light"/>
                <a:ea typeface="Calibri" panose="020F0502020204030204" pitchFamily="34" charset="0"/>
                <a:cs typeface="MetaSerifPro-Light"/>
              </a:rPr>
              <a:t>lınan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kararlar</a:t>
            </a:r>
            <a:r>
              <a:rPr lang="en-US" sz="2900" dirty="0">
                <a:solidFill>
                  <a:srgbClr val="000000"/>
                </a:solidFill>
                <a:effectLst/>
                <a:latin typeface="MetaSerifPro-Light"/>
                <a:ea typeface="Calibri" panose="020F0502020204030204" pitchFamily="34" charset="0"/>
                <a:cs typeface="MetaSerifPro-Light"/>
              </a:rPr>
              <a:t> ve </a:t>
            </a:r>
            <a:r>
              <a:rPr lang="en-US" sz="2900" dirty="0" err="1">
                <a:solidFill>
                  <a:srgbClr val="000000"/>
                </a:solidFill>
                <a:effectLst/>
                <a:latin typeface="MetaSerifPro-Light"/>
                <a:ea typeface="Calibri" panose="020F0502020204030204" pitchFamily="34" charset="0"/>
                <a:cs typeface="MetaSerifPro-Light"/>
              </a:rPr>
              <a:t>alınan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önlemler</a:t>
            </a:r>
            <a:r>
              <a:rPr lang="en-US" sz="2900" dirty="0">
                <a:solidFill>
                  <a:srgbClr val="000000"/>
                </a:solidFill>
                <a:effectLst/>
                <a:latin typeface="MetaSerifPro-Light"/>
                <a:ea typeface="Calibri" panose="020F0502020204030204" pitchFamily="34" charset="0"/>
                <a:cs typeface="MetaSerifPro-Light"/>
              </a:rPr>
              <a:t>:</a:t>
            </a:r>
          </a:p>
          <a:p>
            <a:pPr>
              <a:lnSpc>
                <a:spcPct val="107000"/>
              </a:lnSpc>
              <a:spcBef>
                <a:spcPts val="0"/>
              </a:spcBef>
              <a:spcAft>
                <a:spcPts val="800"/>
              </a:spcAft>
            </a:pPr>
            <a:r>
              <a:rPr lang="en-US" sz="2900" dirty="0" err="1">
                <a:solidFill>
                  <a:srgbClr val="000000"/>
                </a:solidFill>
                <a:effectLst/>
                <a:latin typeface="MetaSerifPro-Light"/>
                <a:ea typeface="Calibri" panose="020F0502020204030204" pitchFamily="34" charset="0"/>
                <a:cs typeface="MetaSerifPro-Light"/>
              </a:rPr>
              <a:t>KYS'nizi</a:t>
            </a:r>
            <a:r>
              <a:rPr lang="en-US" sz="2900" dirty="0">
                <a:solidFill>
                  <a:srgbClr val="000000"/>
                </a:solidFill>
                <a:effectLst/>
                <a:latin typeface="MetaSerifPro-Light"/>
                <a:ea typeface="Calibri" panose="020F0502020204030204" pitchFamily="34" charset="0"/>
                <a:cs typeface="MetaSerifPro-Light"/>
              </a:rPr>
              <a:t> ve </a:t>
            </a:r>
            <a:r>
              <a:rPr lang="en-US" sz="2900" dirty="0" err="1">
                <a:solidFill>
                  <a:srgbClr val="000000"/>
                </a:solidFill>
                <a:effectLst/>
                <a:latin typeface="MetaSerifPro-Light"/>
                <a:ea typeface="Calibri" panose="020F0502020204030204" pitchFamily="34" charset="0"/>
                <a:cs typeface="MetaSerifPro-Light"/>
              </a:rPr>
              <a:t>süreçlerini</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iyileştirmek</a:t>
            </a:r>
            <a:r>
              <a:rPr lang="en-US" sz="2900" dirty="0">
                <a:solidFill>
                  <a:srgbClr val="000000"/>
                </a:solidFill>
                <a:effectLst/>
                <a:latin typeface="MetaSerifPro-Light"/>
                <a:ea typeface="Calibri" panose="020F0502020204030204" pitchFamily="34" charset="0"/>
                <a:cs typeface="MetaSerifPro-Light"/>
              </a:rPr>
              <a:t>,</a:t>
            </a:r>
          </a:p>
          <a:p>
            <a:pPr>
              <a:lnSpc>
                <a:spcPct val="107000"/>
              </a:lnSpc>
              <a:spcBef>
                <a:spcPts val="0"/>
              </a:spcBef>
              <a:spcAft>
                <a:spcPts val="800"/>
              </a:spcAft>
            </a:pPr>
            <a:r>
              <a:rPr lang="en-US" sz="2900" dirty="0" err="1">
                <a:solidFill>
                  <a:srgbClr val="000000"/>
                </a:solidFill>
                <a:effectLst/>
                <a:latin typeface="MetaSerifPro-Light"/>
                <a:ea typeface="Calibri" panose="020F0502020204030204" pitchFamily="34" charset="0"/>
                <a:cs typeface="MetaSerifPro-Light"/>
              </a:rPr>
              <a:t>Müşteri</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gereksinimleri</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doğrultusunda</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ürünü</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geliştirmek</a:t>
            </a:r>
            <a:r>
              <a:rPr lang="en-US" sz="2900" dirty="0">
                <a:solidFill>
                  <a:srgbClr val="000000"/>
                </a:solidFill>
                <a:effectLst/>
                <a:latin typeface="MetaSerifPro-Light"/>
                <a:ea typeface="Calibri" panose="020F0502020204030204" pitchFamily="34" charset="0"/>
                <a:cs typeface="MetaSerifPro-Light"/>
              </a:rPr>
              <a:t>,</a:t>
            </a:r>
          </a:p>
          <a:p>
            <a:pPr>
              <a:lnSpc>
                <a:spcPct val="107000"/>
              </a:lnSpc>
              <a:spcBef>
                <a:spcPts val="0"/>
              </a:spcBef>
              <a:spcAft>
                <a:spcPts val="800"/>
              </a:spcAft>
            </a:pPr>
            <a:r>
              <a:rPr lang="en-US" sz="2900" dirty="0">
                <a:solidFill>
                  <a:srgbClr val="000000"/>
                </a:solidFill>
                <a:effectLst/>
                <a:latin typeface="MetaSerifPro-Light"/>
                <a:ea typeface="Calibri" panose="020F0502020204030204" pitchFamily="34" charset="0"/>
                <a:cs typeface="MetaSerifPro-Light"/>
              </a:rPr>
              <a:t>yeni </a:t>
            </a:r>
            <a:r>
              <a:rPr lang="en-US" sz="2900" dirty="0" err="1">
                <a:solidFill>
                  <a:srgbClr val="000000"/>
                </a:solidFill>
                <a:effectLst/>
                <a:latin typeface="MetaSerifPro-Light"/>
                <a:ea typeface="Calibri" panose="020F0502020204030204" pitchFamily="34" charset="0"/>
                <a:cs typeface="MetaSerifPro-Light"/>
              </a:rPr>
              <a:t>veya</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revize</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edilmiş</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yasal</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gerekliliklerle</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ilgili</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değişiklikleri</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uygulamak</a:t>
            </a:r>
            <a:r>
              <a:rPr lang="en-US" sz="2900" dirty="0">
                <a:solidFill>
                  <a:srgbClr val="000000"/>
                </a:solidFill>
                <a:effectLst/>
                <a:latin typeface="MetaSerifPro-Light"/>
                <a:ea typeface="Calibri" panose="020F0502020204030204" pitchFamily="34" charset="0"/>
                <a:cs typeface="MetaSerifPro-Light"/>
              </a:rPr>
              <a:t>,</a:t>
            </a:r>
          </a:p>
          <a:p>
            <a:pPr>
              <a:lnSpc>
                <a:spcPct val="107000"/>
              </a:lnSpc>
              <a:spcBef>
                <a:spcPts val="0"/>
              </a:spcBef>
              <a:spcAft>
                <a:spcPts val="800"/>
              </a:spcAft>
            </a:pPr>
            <a:r>
              <a:rPr lang="en-US" sz="2900" dirty="0" err="1">
                <a:solidFill>
                  <a:srgbClr val="000000"/>
                </a:solidFill>
                <a:effectLst/>
                <a:latin typeface="MetaSerifPro-Light"/>
                <a:ea typeface="Calibri" panose="020F0502020204030204" pitchFamily="34" charset="0"/>
                <a:cs typeface="MetaSerifPro-Light"/>
              </a:rPr>
              <a:t>KYS'nizi</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uygulamak</a:t>
            </a:r>
            <a:r>
              <a:rPr lang="en-US" sz="2900" dirty="0">
                <a:solidFill>
                  <a:srgbClr val="000000"/>
                </a:solidFill>
                <a:effectLst/>
                <a:latin typeface="MetaSerifPro-Light"/>
                <a:ea typeface="Calibri" panose="020F0502020204030204" pitchFamily="34" charset="0"/>
                <a:cs typeface="MetaSerifPro-Light"/>
              </a:rPr>
              <a:t> ve </a:t>
            </a:r>
            <a:r>
              <a:rPr lang="en-US" sz="2900" dirty="0" err="1">
                <a:solidFill>
                  <a:srgbClr val="000000"/>
                </a:solidFill>
                <a:effectLst/>
                <a:latin typeface="MetaSerifPro-Light"/>
                <a:ea typeface="Calibri" panose="020F0502020204030204" pitchFamily="34" charset="0"/>
                <a:cs typeface="MetaSerifPro-Light"/>
              </a:rPr>
              <a:t>etkinliğini</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sürdürmek</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için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gereken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kaynakları</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belirlemek</a:t>
            </a:r>
            <a:r>
              <a:rPr lang="en-US" sz="2900" dirty="0">
                <a:solidFill>
                  <a:srgbClr val="000000"/>
                </a:solidFill>
                <a:effectLst/>
                <a:latin typeface="MetaSerifPro-Light"/>
                <a:ea typeface="Calibri" panose="020F0502020204030204" pitchFamily="34" charset="0"/>
                <a:cs typeface="MetaSerifPro-Light"/>
              </a:rPr>
              <a:t> ve</a:t>
            </a:r>
          </a:p>
          <a:p>
            <a:pPr>
              <a:lnSpc>
                <a:spcPct val="107000"/>
              </a:lnSpc>
              <a:spcBef>
                <a:spcPts val="0"/>
              </a:spcBef>
              <a:spcAft>
                <a:spcPts val="800"/>
              </a:spcAft>
            </a:pPr>
            <a:r>
              <a:rPr lang="en-US" sz="2900" dirty="0" err="1">
                <a:solidFill>
                  <a:srgbClr val="000000"/>
                </a:solidFill>
                <a:effectLst/>
                <a:latin typeface="MetaSerifPro-Light"/>
                <a:ea typeface="Calibri" panose="020F0502020204030204" pitchFamily="34" charset="0"/>
                <a:cs typeface="MetaSerifPro-Light"/>
              </a:rPr>
              <a:t>yürürlükteki</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düzenleyici</a:t>
            </a:r>
            <a:r>
              <a:rPr lang="en-US" sz="2900" dirty="0">
                <a:solidFill>
                  <a:srgbClr val="000000"/>
                </a:solidFill>
                <a:effectLst/>
                <a:latin typeface="MetaSerifPro-Light"/>
                <a:ea typeface="Calibri" panose="020F0502020204030204" pitchFamily="34" charset="0"/>
                <a:cs typeface="MetaSerifPro-Light"/>
              </a:rPr>
              <a:t> ve </a:t>
            </a:r>
            <a:r>
              <a:rPr lang="en-US" sz="2900" dirty="0" err="1">
                <a:solidFill>
                  <a:srgbClr val="000000"/>
                </a:solidFill>
                <a:effectLst/>
                <a:latin typeface="MetaSerifPro-Light"/>
                <a:ea typeface="Calibri" panose="020F0502020204030204" pitchFamily="34" charset="0"/>
                <a:cs typeface="MetaSerifPro-Light"/>
              </a:rPr>
              <a:t>müşteri</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gerekliliklerini</a:t>
            </a:r>
            <a:r>
              <a:rPr lang="en-US" sz="2900" dirty="0">
                <a:solidFill>
                  <a:srgbClr val="000000"/>
                </a:solidFill>
                <a:effectLst/>
                <a:latin typeface="MetaSerifPro-Light"/>
                <a:ea typeface="Calibri" panose="020F0502020204030204" pitchFamily="34" charset="0"/>
                <a:cs typeface="MetaSerifPro-Light"/>
              </a:rPr>
              <a:t> (6.1) </a:t>
            </a:r>
            <a:r>
              <a:rPr lang="en-US" sz="2900" dirty="0" err="1">
                <a:solidFill>
                  <a:srgbClr val="000000"/>
                </a:solidFill>
                <a:effectLst/>
                <a:latin typeface="MetaSerifPro-Light"/>
                <a:ea typeface="Calibri" panose="020F0502020204030204" pitchFamily="34" charset="0"/>
                <a:cs typeface="MetaSerifPro-Light"/>
              </a:rPr>
              <a:t>karşılamak</a:t>
            </a:r>
            <a:r>
              <a:rPr lang="en-US" sz="2900" dirty="0">
                <a:solidFill>
                  <a:srgbClr val="000000"/>
                </a:solidFill>
                <a:effectLst/>
                <a:latin typeface="MetaSerifPro-Light"/>
                <a:ea typeface="Calibri" panose="020F0502020204030204" pitchFamily="34" charset="0"/>
                <a:cs typeface="MetaSerifPro-Light"/>
              </a:rPr>
              <a:t>;</a:t>
            </a:r>
          </a:p>
          <a:p>
            <a:pPr>
              <a:lnSpc>
                <a:spcPct val="107000"/>
              </a:lnSpc>
              <a:spcBef>
                <a:spcPts val="0"/>
              </a:spcBef>
              <a:spcAft>
                <a:spcPts val="800"/>
              </a:spcAft>
            </a:pPr>
            <a:r>
              <a:rPr lang="en-US" sz="2900" dirty="0" err="1">
                <a:solidFill>
                  <a:srgbClr val="000000"/>
                </a:solidFill>
                <a:effectLst/>
                <a:latin typeface="MetaSerifPro-Light"/>
                <a:ea typeface="Calibri" panose="020F0502020204030204" pitchFamily="34" charset="0"/>
                <a:cs typeface="MetaSerifPro-Light"/>
              </a:rPr>
              <a:t>alınacak</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aksiyonlar</a:t>
            </a:r>
            <a:r>
              <a:rPr lang="en-US" sz="2900" dirty="0">
                <a:solidFill>
                  <a:srgbClr val="000000"/>
                </a:solidFill>
                <a:effectLst/>
                <a:latin typeface="MetaSerifPro-Light"/>
                <a:ea typeface="Calibri" panose="020F0502020204030204" pitchFamily="34" charset="0"/>
                <a:cs typeface="MetaSerifPro-Light"/>
              </a:rPr>
              <a:t> (5.5.1) </a:t>
            </a:r>
            <a:r>
              <a:rPr lang="en-US" sz="2900" dirty="0" err="1">
                <a:solidFill>
                  <a:srgbClr val="000000"/>
                </a:solidFill>
                <a:effectLst/>
                <a:latin typeface="MetaSerifPro-Light"/>
                <a:ea typeface="Calibri" panose="020F0502020204030204" pitchFamily="34" charset="0"/>
                <a:cs typeface="MetaSerifPro-Light"/>
              </a:rPr>
              <a:t>için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sorumluluk</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atanan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kişiler</a:t>
            </a:r>
            <a:r>
              <a:rPr lang="en-US" sz="2900" dirty="0">
                <a:solidFill>
                  <a:srgbClr val="000000"/>
                </a:solidFill>
                <a:effectLst/>
                <a:latin typeface="MetaSerifPro-Light"/>
                <a:ea typeface="Calibri" panose="020F0502020204030204" pitchFamily="34" charset="0"/>
                <a:cs typeface="MetaSerifPro-Light"/>
              </a:rPr>
              <a:t> ve </a:t>
            </a:r>
            <a:r>
              <a:rPr lang="en-US" sz="2900" dirty="0" err="1">
                <a:solidFill>
                  <a:srgbClr val="000000"/>
                </a:solidFill>
                <a:effectLst/>
                <a:latin typeface="MetaSerifPro-Light"/>
                <a:ea typeface="Calibri" panose="020F0502020204030204" pitchFamily="34" charset="0"/>
                <a:cs typeface="MetaSerifPro-Light"/>
              </a:rPr>
              <a:t>bu</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aksiyonların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tamamlanması</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için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hedeflenen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tarihler</a:t>
            </a:r>
            <a:r>
              <a:rPr lang="en-US" sz="2900" dirty="0">
                <a:solidFill>
                  <a:srgbClr val="000000"/>
                </a:solidFill>
                <a:effectLst/>
                <a:latin typeface="MetaSerifPro-Light"/>
                <a:ea typeface="Calibri" panose="020F0502020204030204" pitchFamily="34" charset="0"/>
                <a:cs typeface="MetaSerifPro-Light"/>
              </a:rPr>
              <a:t> (5.4.1);</a:t>
            </a:r>
          </a:p>
          <a:p>
            <a:pPr>
              <a:lnSpc>
                <a:spcPct val="107000"/>
              </a:lnSpc>
              <a:spcBef>
                <a:spcPts val="0"/>
              </a:spcBef>
              <a:spcAft>
                <a:spcPts val="800"/>
              </a:spcAft>
            </a:pPr>
            <a:r>
              <a:rPr lang="en-US" sz="2900" dirty="0">
                <a:solidFill>
                  <a:srgbClr val="000000"/>
                </a:solidFill>
                <a:effectLst/>
                <a:latin typeface="MetaSerifPro-Light"/>
                <a:ea typeface="Calibri" panose="020F0502020204030204" pitchFamily="34" charset="0"/>
                <a:cs typeface="MetaSerifPro-Light"/>
              </a:rPr>
              <a:t>﻿</a:t>
            </a:r>
            <a:r>
              <a:rPr lang="en-US" sz="2900" dirty="0" err="1">
                <a:solidFill>
                  <a:srgbClr val="000000"/>
                </a:solidFill>
                <a:effectLst/>
                <a:latin typeface="MetaSerifPro-Light"/>
                <a:ea typeface="Calibri" panose="020F0502020204030204" pitchFamily="34" charset="0"/>
                <a:cs typeface="MetaSerifPro-Light"/>
              </a:rPr>
              <a:t>yönetim</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gözden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geçirme</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kaydının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onayı</a:t>
            </a:r>
            <a:r>
              <a:rPr lang="en-US" sz="2900" dirty="0">
                <a:solidFill>
                  <a:srgbClr val="000000"/>
                </a:solidFill>
                <a:effectLst/>
                <a:latin typeface="MetaSerifPro-Light"/>
                <a:ea typeface="Calibri" panose="020F0502020204030204" pitchFamily="34" charset="0"/>
                <a:cs typeface="MetaSerifPro-Light"/>
              </a:rPr>
              <a:t>;</a:t>
            </a:r>
          </a:p>
          <a:p>
            <a:pPr>
              <a:lnSpc>
                <a:spcPct val="107000"/>
              </a:lnSpc>
              <a:spcBef>
                <a:spcPts val="0"/>
              </a:spcBef>
              <a:spcAft>
                <a:spcPts val="800"/>
              </a:spcAft>
            </a:pPr>
            <a:r>
              <a:rPr lang="en-US" sz="2900" dirty="0" err="1">
                <a:solidFill>
                  <a:srgbClr val="000000"/>
                </a:solidFill>
                <a:effectLst/>
                <a:latin typeface="MetaSerifPro-Light"/>
                <a:ea typeface="Calibri" panose="020F0502020204030204" pitchFamily="34" charset="0"/>
                <a:cs typeface="MetaSerifPro-Light"/>
              </a:rPr>
              <a:t>yönetimin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gözden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geçirmesi</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kaydının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dağıtım</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kaydı</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kağıt</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dağıtım</a:t>
            </a:r>
            <a:r>
              <a:rPr lang="en-US" sz="2900" dirty="0">
                <a:solidFill>
                  <a:srgbClr val="000000"/>
                </a:solidFill>
                <a:effectLst/>
                <a:latin typeface="MetaSerifPro-Light"/>
                <a:ea typeface="Calibri" panose="020F0502020204030204" pitchFamily="34" charset="0"/>
                <a:cs typeface="MetaSerifPro-Light"/>
              </a:rPr>
              <a:t> var </a:t>
            </a:r>
            <a:r>
              <a:rPr lang="en-US" sz="2900" dirty="0" err="1">
                <a:solidFill>
                  <a:srgbClr val="000000"/>
                </a:solidFill>
                <a:effectLst/>
                <a:latin typeface="MetaSerifPro-Light"/>
                <a:ea typeface="Calibri" panose="020F0502020204030204" pitchFamily="34" charset="0"/>
                <a:cs typeface="MetaSerifPro-Light"/>
              </a:rPr>
              <a:t>ise</a:t>
            </a:r>
            <a:r>
              <a:rPr lang="en-US" sz="2900" dirty="0">
                <a:solidFill>
                  <a:srgbClr val="000000"/>
                </a:solidFill>
                <a:effectLst/>
                <a:latin typeface="MetaSerifPro-Light"/>
                <a:ea typeface="Calibri" panose="020F0502020204030204" pitchFamily="34" charset="0"/>
                <a:cs typeface="MetaSerifPro-Light"/>
              </a:rPr>
              <a:t>);</a:t>
            </a:r>
          </a:p>
          <a:p>
            <a:pPr>
              <a:lnSpc>
                <a:spcPct val="107000"/>
              </a:lnSpc>
              <a:spcBef>
                <a:spcPts val="0"/>
              </a:spcBef>
              <a:spcAft>
                <a:spcPts val="800"/>
              </a:spcAft>
            </a:pPr>
            <a:r>
              <a:rPr lang="en-US" sz="2900" dirty="0" err="1">
                <a:solidFill>
                  <a:srgbClr val="000000"/>
                </a:solidFill>
                <a:effectLst/>
                <a:latin typeface="MetaSerifPro-Light"/>
                <a:ea typeface="Calibri" panose="020F0502020204030204" pitchFamily="34" charset="0"/>
                <a:cs typeface="MetaSerifPro-Light"/>
              </a:rPr>
              <a:t>KYS'nizin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uygunluğu</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yeterliliği</a:t>
            </a:r>
            <a:r>
              <a:rPr lang="en-US" sz="2900" dirty="0">
                <a:solidFill>
                  <a:srgbClr val="000000"/>
                </a:solidFill>
                <a:effectLst/>
                <a:latin typeface="MetaSerifPro-Light"/>
                <a:ea typeface="Calibri" panose="020F0502020204030204" pitchFamily="34" charset="0"/>
                <a:cs typeface="MetaSerifPro-Light"/>
              </a:rPr>
              <a:t> ve </a:t>
            </a:r>
            <a:r>
              <a:rPr lang="en-US" sz="2900" dirty="0" err="1">
                <a:solidFill>
                  <a:srgbClr val="000000"/>
                </a:solidFill>
                <a:effectLst/>
                <a:latin typeface="MetaSerifPro-Light"/>
                <a:ea typeface="Calibri" panose="020F0502020204030204" pitchFamily="34" charset="0"/>
                <a:cs typeface="MetaSerifPro-Light"/>
              </a:rPr>
              <a:t>etkinliğine</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ilişkin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bir</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beyan</a:t>
            </a:r>
            <a:r>
              <a:rPr lang="en-US" sz="2900" dirty="0">
                <a:solidFill>
                  <a:srgbClr val="000000"/>
                </a:solidFill>
                <a:effectLst/>
                <a:latin typeface="MetaSerifPro-Light"/>
                <a:ea typeface="Calibri" panose="020F0502020204030204" pitchFamily="34" charset="0"/>
                <a:cs typeface="MetaSerifPro-Light"/>
              </a:rPr>
              <a:t>;</a:t>
            </a:r>
          </a:p>
          <a:p>
            <a:pPr>
              <a:lnSpc>
                <a:spcPct val="107000"/>
              </a:lnSpc>
              <a:spcBef>
                <a:spcPts val="0"/>
              </a:spcBef>
              <a:spcAft>
                <a:spcPts val="800"/>
              </a:spcAft>
            </a:pPr>
            <a:r>
              <a:rPr lang="en-US" sz="2900" dirty="0" err="1">
                <a:solidFill>
                  <a:srgbClr val="000000"/>
                </a:solidFill>
                <a:effectLst/>
                <a:latin typeface="MetaSerifPro-Light"/>
                <a:ea typeface="Calibri" panose="020F0502020204030204" pitchFamily="34" charset="0"/>
                <a:cs typeface="MetaSerifPro-Light"/>
              </a:rPr>
              <a:t>bir</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sonraki</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yönetim</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gözden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geçirmesi</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için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planlanan</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tarih</a:t>
            </a:r>
            <a:r>
              <a:rPr lang="en-US" sz="2900" dirty="0">
                <a:solidFill>
                  <a:srgbClr val="000000"/>
                </a:solidFill>
                <a:effectLst/>
                <a:latin typeface="MetaSerifPro-Light"/>
                <a:ea typeface="Calibri" panose="020F0502020204030204" pitchFamily="34" charset="0"/>
                <a:cs typeface="MetaSerifPro-Light"/>
              </a:rPr>
              <a:t> </a:t>
            </a:r>
            <a:r>
              <a:rPr lang="en-US" sz="2900" dirty="0" err="1">
                <a:solidFill>
                  <a:srgbClr val="000000"/>
                </a:solidFill>
                <a:effectLst/>
                <a:latin typeface="MetaSerifPro-Light"/>
                <a:ea typeface="Calibri" panose="020F0502020204030204" pitchFamily="34" charset="0"/>
                <a:cs typeface="MetaSerifPro-Light"/>
              </a:rPr>
              <a:t>aralığı</a:t>
            </a:r>
            <a:endParaRPr lang="en-US" dirty="0"/>
          </a:p>
        </p:txBody>
      </p:sp>
    </p:spTree>
    <p:extLst>
      <p:ext uri="{BB962C8B-B14F-4D97-AF65-F5344CB8AC3E}">
        <p14:creationId xmlns:p14="http://schemas.microsoft.com/office/powerpoint/2010/main" val="58434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2E8EF-4638-43DF-39DB-F9CAC0C959BA}"/>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ISO 13485 Clause 6 Resource Management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Oval 3">
            <a:extLst>
              <a:ext uri="{FF2B5EF4-FFF2-40B4-BE49-F238E27FC236}">
                <a16:creationId xmlns:a16="http://schemas.microsoft.com/office/drawing/2014/main" id="{F8265CDD-7544-20E7-0613-961D97AA4191}"/>
              </a:ext>
            </a:extLst>
          </p:cNvPr>
          <p:cNvSpPr/>
          <p:nvPr/>
        </p:nvSpPr>
        <p:spPr>
          <a:xfrm>
            <a:off x="4589125" y="1163665"/>
            <a:ext cx="2072640" cy="17068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Human</a:t>
            </a:r>
          </a:p>
        </p:txBody>
      </p:sp>
      <p:sp>
        <p:nvSpPr>
          <p:cNvPr id="5" name="Oval 4">
            <a:extLst>
              <a:ext uri="{FF2B5EF4-FFF2-40B4-BE49-F238E27FC236}">
                <a16:creationId xmlns:a16="http://schemas.microsoft.com/office/drawing/2014/main" id="{7430CBFD-0263-6F86-9D8B-805DBC2F8747}"/>
              </a:ext>
            </a:extLst>
          </p:cNvPr>
          <p:cNvSpPr/>
          <p:nvPr/>
        </p:nvSpPr>
        <p:spPr>
          <a:xfrm>
            <a:off x="9532593" y="1153572"/>
            <a:ext cx="2072640" cy="17068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Infrastructure</a:t>
            </a:r>
          </a:p>
        </p:txBody>
      </p:sp>
      <p:sp>
        <p:nvSpPr>
          <p:cNvPr id="6" name="Oval 5">
            <a:extLst>
              <a:ext uri="{FF2B5EF4-FFF2-40B4-BE49-F238E27FC236}">
                <a16:creationId xmlns:a16="http://schemas.microsoft.com/office/drawing/2014/main" id="{E13435B8-6E9F-9B42-26A5-9136066F0A1B}"/>
              </a:ext>
            </a:extLst>
          </p:cNvPr>
          <p:cNvSpPr/>
          <p:nvPr/>
        </p:nvSpPr>
        <p:spPr>
          <a:xfrm>
            <a:off x="7029029" y="3804093"/>
            <a:ext cx="2186927" cy="17068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800" i="0" u="none" strike="noStrike" baseline="0" dirty="0">
                <a:latin typeface="MetaSerifPro-Bold"/>
              </a:rPr>
              <a:t>Work environment and contamination control</a:t>
            </a:r>
            <a:endParaRPr lang="en-US" dirty="0"/>
          </a:p>
        </p:txBody>
      </p:sp>
      <p:sp>
        <p:nvSpPr>
          <p:cNvPr id="7" name="Rectangle: Rounded Corners 6">
            <a:extLst>
              <a:ext uri="{FF2B5EF4-FFF2-40B4-BE49-F238E27FC236}">
                <a16:creationId xmlns:a16="http://schemas.microsoft.com/office/drawing/2014/main" id="{C6546765-57AB-4C9C-22C3-B66B2A8468E4}"/>
              </a:ext>
            </a:extLst>
          </p:cNvPr>
          <p:cNvSpPr/>
          <p:nvPr/>
        </p:nvSpPr>
        <p:spPr>
          <a:xfrm>
            <a:off x="4622799" y="3184935"/>
            <a:ext cx="2038966" cy="29920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a:lnSpc>
                <a:spcPct val="107000"/>
              </a:lnSpc>
              <a:spcBef>
                <a:spcPts val="0"/>
              </a:spcBef>
              <a:spcAft>
                <a:spcPts val="800"/>
              </a:spcAft>
            </a:pPr>
            <a:r>
              <a:rPr lang="en-US" dirty="0" err="1">
                <a:latin typeface="MetaSerifPro-Light"/>
                <a:ea typeface="Calibri" panose="020F0502020204030204" pitchFamily="34" charset="0"/>
              </a:rPr>
              <a:t>Deneyim</a:t>
            </a:r>
            <a:r>
              <a:rPr lang="en-US" dirty="0">
                <a:latin typeface="MetaSerifPro-Light"/>
                <a:ea typeface="Calibri" panose="020F0502020204030204" pitchFamily="34" charset="0"/>
              </a:rPr>
              <a:t>, </a:t>
            </a:r>
            <a:r>
              <a:rPr lang="en-US" dirty="0" err="1">
                <a:latin typeface="MetaSerifPro-Light"/>
                <a:ea typeface="Calibri" panose="020F0502020204030204" pitchFamily="34" charset="0"/>
              </a:rPr>
              <a:t>beceriler</a:t>
            </a:r>
            <a:r>
              <a:rPr lang="en-US" dirty="0">
                <a:latin typeface="MetaSerifPro-Light"/>
                <a:ea typeface="Calibri" panose="020F0502020204030204" pitchFamily="34" charset="0"/>
              </a:rPr>
              <a:t>, </a:t>
            </a:r>
            <a:r>
              <a:rPr lang="en-US" dirty="0" err="1">
                <a:latin typeface="MetaSerifPro-Light"/>
                <a:ea typeface="Calibri" panose="020F0502020204030204" pitchFamily="34" charset="0"/>
              </a:rPr>
              <a:t>yetkinlik</a:t>
            </a:r>
            <a:r>
              <a:rPr lang="en-US" dirty="0">
                <a:latin typeface="MetaSerifPro-Light"/>
                <a:ea typeface="Calibri" panose="020F0502020204030204" pitchFamily="34" charset="0"/>
              </a:rPr>
              <a:t>, </a:t>
            </a:r>
            <a:r>
              <a:rPr lang="en-US" dirty="0" err="1">
                <a:latin typeface="MetaSerifPro-Light"/>
                <a:ea typeface="Calibri" panose="020F0502020204030204" pitchFamily="34" charset="0"/>
              </a:rPr>
              <a:t>eğitim</a:t>
            </a:r>
            <a:r>
              <a:rPr lang="en-US" dirty="0">
                <a:latin typeface="MetaSerifPro-Light"/>
                <a:ea typeface="Calibri" panose="020F0502020204030204" pitchFamily="34" charset="0"/>
              </a:rPr>
              <a:t>, </a:t>
            </a:r>
            <a:r>
              <a:rPr lang="en-US" dirty="0" err="1">
                <a:latin typeface="MetaSerifPro-Light"/>
                <a:ea typeface="Calibri" panose="020F0502020204030204" pitchFamily="34" charset="0"/>
              </a:rPr>
              <a:t>farkındalık</a:t>
            </a:r>
            <a:r>
              <a:rPr lang="en-US" dirty="0">
                <a:latin typeface="MetaSerifPro-Light"/>
                <a:ea typeface="Calibri" panose="020F0502020204030204" pitchFamily="34" charset="0"/>
              </a:rPr>
              <a:t> ve </a:t>
            </a:r>
            <a:r>
              <a:rPr lang="en-US" dirty="0" err="1">
                <a:latin typeface="MetaSerifPro-Light"/>
                <a:ea typeface="Calibri" panose="020F0502020204030204" pitchFamily="34" charset="0"/>
              </a:rPr>
              <a:t>insan</a:t>
            </a:r>
            <a:r>
              <a:rPr lang="en-US" dirty="0">
                <a:latin typeface="MetaSerifPro-Light"/>
                <a:ea typeface="Calibri" panose="020F0502020204030204" pitchFamily="34" charset="0"/>
              </a:rPr>
              <a:t> </a:t>
            </a:r>
            <a:r>
              <a:rPr lang="en-US" dirty="0" err="1">
                <a:latin typeface="MetaSerifPro-Light"/>
                <a:ea typeface="Calibri" panose="020F0502020204030204" pitchFamily="34" charset="0"/>
              </a:rPr>
              <a:t>kaynağının</a:t>
            </a:r>
            <a:r>
              <a:rPr lang="en-US" dirty="0">
                <a:latin typeface="MetaSerifPro-Light"/>
                <a:ea typeface="Calibri" panose="020F0502020204030204" pitchFamily="34" charset="0"/>
              </a:rPr>
              <a:t> </a:t>
            </a:r>
            <a:r>
              <a:rPr lang="en-US" dirty="0" err="1">
                <a:latin typeface="MetaSerifPro-Light"/>
                <a:ea typeface="Calibri" panose="020F0502020204030204" pitchFamily="34" charset="0"/>
              </a:rPr>
              <a:t>nasıl</a:t>
            </a:r>
            <a:r>
              <a:rPr lang="en-US" dirty="0">
                <a:latin typeface="MetaSerifPro-Light"/>
                <a:ea typeface="Calibri" panose="020F0502020204030204" pitchFamily="34" charset="0"/>
              </a:rPr>
              <a:t> </a:t>
            </a:r>
            <a:r>
              <a:rPr lang="en-US" dirty="0" err="1">
                <a:latin typeface="MetaSerifPro-Light"/>
                <a:ea typeface="Calibri" panose="020F0502020204030204" pitchFamily="34" charset="0"/>
              </a:rPr>
              <a:t>yönetildiğinin</a:t>
            </a:r>
            <a:r>
              <a:rPr lang="en-US" dirty="0">
                <a:latin typeface="MetaSerifPro-Light"/>
                <a:ea typeface="Calibri" panose="020F0502020204030204" pitchFamily="34" charset="0"/>
              </a:rPr>
              <a:t> </a:t>
            </a:r>
            <a:r>
              <a:rPr lang="en-US" dirty="0" err="1">
                <a:latin typeface="MetaSerifPro-Light"/>
                <a:ea typeface="Calibri" panose="020F0502020204030204" pitchFamily="34" charset="0"/>
              </a:rPr>
              <a:t>anlatıldığı</a:t>
            </a:r>
            <a:r>
              <a:rPr lang="en-US" dirty="0">
                <a:latin typeface="MetaSerifPro-Light"/>
                <a:ea typeface="Calibri" panose="020F0502020204030204" pitchFamily="34" charset="0"/>
              </a:rPr>
              <a:t> </a:t>
            </a:r>
            <a:r>
              <a:rPr lang="en-US" dirty="0" err="1">
                <a:latin typeface="MetaSerifPro-Light"/>
                <a:ea typeface="Calibri" panose="020F0502020204030204" pitchFamily="34" charset="0"/>
              </a:rPr>
              <a:t>prosedür</a:t>
            </a:r>
            <a:r>
              <a:rPr lang="en-US" dirty="0">
                <a:latin typeface="MetaSerifPro-Light"/>
                <a:ea typeface="Calibri" panose="020F0502020204030204" pitchFamily="34" charset="0"/>
              </a:rPr>
              <a:t>.</a:t>
            </a:r>
            <a:endParaRPr lang="en-US" dirty="0"/>
          </a:p>
        </p:txBody>
      </p:sp>
      <p:sp>
        <p:nvSpPr>
          <p:cNvPr id="9" name="Rectangle: Rounded Corners 8">
            <a:extLst>
              <a:ext uri="{FF2B5EF4-FFF2-40B4-BE49-F238E27FC236}">
                <a16:creationId xmlns:a16="http://schemas.microsoft.com/office/drawing/2014/main" id="{1D9B1A0A-425C-0921-B657-93D4A28DF346}"/>
              </a:ext>
            </a:extLst>
          </p:cNvPr>
          <p:cNvSpPr/>
          <p:nvPr/>
        </p:nvSpPr>
        <p:spPr>
          <a:xfrm>
            <a:off x="7183138" y="592217"/>
            <a:ext cx="2038966" cy="29920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İş</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alanını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temizliğini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altında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tutan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faaliyetlerin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prosedürü</a:t>
            </a:r>
            <a:r>
              <a:rPr lang="en-US" sz="1800" dirty="0">
                <a:effectLst/>
                <a:latin typeface="Calibri" panose="020F0502020204030204" pitchFamily="34" charset="0"/>
                <a:ea typeface="Calibri" panose="020F0502020204030204" pitchFamily="34" charset="0"/>
                <a:cs typeface="Times New Roman" panose="02020603050405020304" pitchFamily="18" charset="0"/>
              </a:rPr>
              <a:t> ve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kayıtları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11" name="Rectangle: Rounded Corners 10">
            <a:extLst>
              <a:ext uri="{FF2B5EF4-FFF2-40B4-BE49-F238E27FC236}">
                <a16:creationId xmlns:a16="http://schemas.microsoft.com/office/drawing/2014/main" id="{C7CFD846-07F0-BBE3-1D39-E0AB61DC30F2}"/>
              </a:ext>
            </a:extLst>
          </p:cNvPr>
          <p:cNvSpPr/>
          <p:nvPr/>
        </p:nvSpPr>
        <p:spPr>
          <a:xfrm>
            <a:off x="9532593" y="3184935"/>
            <a:ext cx="2038966" cy="29920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a:lnSpc>
                <a:spcPct val="107000"/>
              </a:lnSpc>
              <a:spcBef>
                <a:spcPts val="0"/>
              </a:spcBef>
              <a:spcAft>
                <a:spcPts val="80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Üretilen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ürünün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doğru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bir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şekilde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teslim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edilebilmesi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için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gereken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altyapının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ortaya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konması</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Altyapının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periyodik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bakım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çalışmaları</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kayıtları</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tutulmalıdır</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p>
        </p:txBody>
      </p:sp>
    </p:spTree>
    <p:extLst>
      <p:ext uri="{BB962C8B-B14F-4D97-AF65-F5344CB8AC3E}">
        <p14:creationId xmlns:p14="http://schemas.microsoft.com/office/powerpoint/2010/main" val="1813015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65DA-668F-834F-8E2F-76A79E68955B}"/>
              </a:ext>
            </a:extLst>
          </p:cNvPr>
          <p:cNvSpPr>
            <a:spLocks noGrp="1"/>
          </p:cNvSpPr>
          <p:nvPr>
            <p:ph type="title"/>
          </p:nvPr>
        </p:nvSpPr>
        <p:spPr/>
        <p:txBody>
          <a:bodyPr>
            <a:normAutofit/>
          </a:bodyPr>
          <a:lstStyle/>
          <a:p>
            <a:r>
              <a:rPr lang="en-US" sz="4000" b="1" dirty="0">
                <a:latin typeface="MetaPro-Bold"/>
              </a:rPr>
              <a:t>6.2 Human Resources</a:t>
            </a:r>
          </a:p>
        </p:txBody>
      </p:sp>
      <p:sp>
        <p:nvSpPr>
          <p:cNvPr id="3" name="Content Placeholder 2">
            <a:extLst>
              <a:ext uri="{FF2B5EF4-FFF2-40B4-BE49-F238E27FC236}">
                <a16:creationId xmlns:a16="http://schemas.microsoft.com/office/drawing/2014/main" id="{3E371BA3-0B8A-62DE-6F5C-93DF1A012715}"/>
              </a:ext>
            </a:extLst>
          </p:cNvPr>
          <p:cNvSpPr>
            <a:spLocks noGrp="1"/>
          </p:cNvSpPr>
          <p:nvPr>
            <p:ph idx="1"/>
          </p:nvPr>
        </p:nvSpPr>
        <p:spPr/>
        <p:txBody>
          <a:bodyPr>
            <a:normAutofit/>
          </a:bodyPr>
          <a:lstStyle/>
          <a:p>
            <a:r>
              <a:rPr lang="en-US" sz="2400" b="0" i="0" u="none" strike="noStrike" baseline="0" dirty="0" err="1">
                <a:latin typeface="MetaSerifPro-Bold"/>
              </a:rPr>
              <a:t>Personel</a:t>
            </a:r>
            <a:r>
              <a:rPr lang="en-US" sz="2400" b="0" i="0" u="none" strike="noStrike" baseline="0" dirty="0">
                <a:latin typeface="MetaSerifPro-Bold"/>
              </a:rPr>
              <a:t> </a:t>
            </a:r>
            <a:r>
              <a:rPr lang="en-US" sz="2400" b="0" i="0" u="none" strike="noStrike" baseline="0" dirty="0" err="1">
                <a:latin typeface="MetaSerifPro-Bold"/>
              </a:rPr>
              <a:t>için</a:t>
            </a:r>
            <a:r>
              <a:rPr lang="en-US" sz="2400" b="0" i="0" u="none" strike="noStrike" baseline="0" dirty="0">
                <a:latin typeface="MetaSerifPro-Bold"/>
              </a:rPr>
              <a:t> </a:t>
            </a:r>
            <a:r>
              <a:rPr lang="en-US" sz="2400" b="0" i="0" u="none" strike="noStrike" baseline="0" dirty="0" err="1">
                <a:latin typeface="MetaSerifPro-Bold"/>
              </a:rPr>
              <a:t>yetkinlik</a:t>
            </a:r>
            <a:r>
              <a:rPr lang="en-US" sz="2400" b="0" i="0" u="none" strike="noStrike" baseline="0" dirty="0">
                <a:latin typeface="MetaSerifPro-Bold"/>
              </a:rPr>
              <a:t> </a:t>
            </a:r>
            <a:r>
              <a:rPr lang="en-US" sz="2400" b="0" i="0" u="none" strike="noStrike" baseline="0" dirty="0" err="1">
                <a:latin typeface="MetaSerifPro-Bold"/>
              </a:rPr>
              <a:t>kriterleri</a:t>
            </a:r>
            <a:r>
              <a:rPr lang="en-US" sz="2400" b="0" i="0" u="none" strike="noStrike" baseline="0" dirty="0">
                <a:latin typeface="MetaSerifPro-Bold"/>
              </a:rPr>
              <a:t> </a:t>
            </a:r>
            <a:r>
              <a:rPr lang="en-US" sz="2400" b="0" i="0" u="none" strike="noStrike" baseline="0" dirty="0" err="1">
                <a:latin typeface="MetaSerifPro-Bold"/>
              </a:rPr>
              <a:t>oluşturmak</a:t>
            </a:r>
            <a:r>
              <a:rPr lang="en-US" sz="2400" b="0" i="0" u="none" strike="noStrike" baseline="0" dirty="0">
                <a:latin typeface="MetaSerifPro-Bold"/>
              </a:rPr>
              <a:t>, </a:t>
            </a:r>
            <a:r>
              <a:rPr lang="en-US" sz="2400" b="0" i="0" u="none" strike="noStrike" baseline="0" dirty="0" err="1">
                <a:latin typeface="MetaSerifPro-Bold"/>
              </a:rPr>
              <a:t>iş</a:t>
            </a:r>
            <a:r>
              <a:rPr lang="en-US" sz="2400" b="0" i="0" u="none" strike="noStrike" baseline="0" dirty="0">
                <a:latin typeface="MetaSerifPro-Bold"/>
              </a:rPr>
              <a:t> </a:t>
            </a:r>
            <a:r>
              <a:rPr lang="en-US" sz="2400" b="0" i="0" u="none" strike="noStrike" baseline="0" dirty="0" err="1">
                <a:latin typeface="MetaSerifPro-Bold"/>
              </a:rPr>
              <a:t>yetkinliğini</a:t>
            </a:r>
            <a:r>
              <a:rPr lang="en-US" sz="2400" b="0" i="0" u="none" strike="noStrike" baseline="0" dirty="0">
                <a:latin typeface="MetaSerifPro-Bold"/>
              </a:rPr>
              <a:t> </a:t>
            </a:r>
            <a:r>
              <a:rPr lang="en-US" sz="2400" b="0" i="0" u="none" strike="noStrike" baseline="0" dirty="0" err="1">
                <a:latin typeface="MetaSerifPro-Bold"/>
              </a:rPr>
              <a:t>belirleyebilmek</a:t>
            </a:r>
            <a:r>
              <a:rPr lang="en-US" sz="2400" b="0" i="0" u="none" strike="noStrike" baseline="0" dirty="0">
                <a:latin typeface="MetaSerifPro-Bold"/>
              </a:rPr>
              <a:t>, </a:t>
            </a:r>
            <a:r>
              <a:rPr lang="en-US" sz="2400" b="0" i="0" u="none" strike="noStrike" baseline="0" dirty="0" err="1">
                <a:latin typeface="MetaSerifPro-Bold"/>
              </a:rPr>
              <a:t>yetkinliği</a:t>
            </a:r>
            <a:r>
              <a:rPr lang="en-US" sz="2400" b="0" i="0" u="none" strike="noStrike" baseline="0" dirty="0">
                <a:latin typeface="MetaSerifPro-Bold"/>
              </a:rPr>
              <a:t> </a:t>
            </a:r>
            <a:r>
              <a:rPr lang="en-US" sz="2400" b="0" i="0" u="none" strike="noStrike" baseline="0" dirty="0" err="1">
                <a:latin typeface="MetaSerifPro-Bold"/>
              </a:rPr>
              <a:t>geliştirmek</a:t>
            </a:r>
            <a:r>
              <a:rPr lang="en-US" sz="2400" b="0" i="0" u="none" strike="noStrike" baseline="0" dirty="0">
                <a:latin typeface="MetaSerifPro-Bold"/>
              </a:rPr>
              <a:t> </a:t>
            </a:r>
            <a:r>
              <a:rPr lang="en-US" sz="2400" b="0" i="0" u="none" strike="noStrike" baseline="0" dirty="0" err="1">
                <a:latin typeface="MetaSerifPro-Bold"/>
              </a:rPr>
              <a:t>ya</a:t>
            </a:r>
            <a:r>
              <a:rPr lang="en-US" sz="2400" b="0" i="0" u="none" strike="noStrike" baseline="0" dirty="0">
                <a:latin typeface="MetaSerifPro-Bold"/>
              </a:rPr>
              <a:t> da </a:t>
            </a:r>
            <a:r>
              <a:rPr lang="en-US" sz="2400" b="0" i="0" u="none" strike="noStrike" baseline="0" dirty="0" err="1">
                <a:latin typeface="MetaSerifPro-Bold"/>
              </a:rPr>
              <a:t>korumak</a:t>
            </a:r>
            <a:r>
              <a:rPr lang="en-US" sz="2400" b="0" i="0" u="none" strike="noStrike" baseline="0" dirty="0">
                <a:latin typeface="MetaSerifPro-Bold"/>
              </a:rPr>
              <a:t> </a:t>
            </a:r>
            <a:r>
              <a:rPr lang="en-US" sz="2400" b="0" i="0" u="none" strike="noStrike" baseline="0" dirty="0" err="1">
                <a:latin typeface="MetaSerifPro-Bold"/>
              </a:rPr>
              <a:t>için</a:t>
            </a:r>
            <a:r>
              <a:rPr lang="en-US" sz="2400" b="0" i="0" u="none" strike="noStrike" baseline="0" dirty="0">
                <a:latin typeface="MetaSerifPro-Bold"/>
              </a:rPr>
              <a:t> </a:t>
            </a:r>
            <a:r>
              <a:rPr lang="en-US" sz="2400" b="0" i="0" u="none" strike="noStrike" baseline="0" dirty="0" err="1">
                <a:latin typeface="MetaSerifPro-Bold"/>
              </a:rPr>
              <a:t>alınan</a:t>
            </a:r>
            <a:r>
              <a:rPr lang="en-US" sz="2400" b="0" i="0" u="none" strike="noStrike" baseline="0" dirty="0">
                <a:latin typeface="MetaSerifPro-Bold"/>
              </a:rPr>
              <a:t> </a:t>
            </a:r>
            <a:r>
              <a:rPr lang="en-US" sz="2400" b="0" i="0" u="none" strike="noStrike" baseline="0" dirty="0" err="1">
                <a:latin typeface="MetaSerifPro-Bold"/>
              </a:rPr>
              <a:t>aksiyonlar</a:t>
            </a:r>
            <a:r>
              <a:rPr lang="en-US" sz="2400" b="0" i="0" u="none" strike="noStrike" baseline="0" dirty="0">
                <a:latin typeface="MetaSerifPro-Bold"/>
              </a:rPr>
              <a:t>, </a:t>
            </a:r>
            <a:r>
              <a:rPr lang="en-US" sz="2400" b="0" i="0" u="none" strike="noStrike" baseline="0" dirty="0" err="1">
                <a:latin typeface="MetaSerifPro-Bold"/>
              </a:rPr>
              <a:t>etkinlik</a:t>
            </a:r>
            <a:r>
              <a:rPr lang="en-US" sz="2400" b="0" i="0" u="none" strike="noStrike" baseline="0" dirty="0">
                <a:latin typeface="MetaSerifPro-Bold"/>
              </a:rPr>
              <a:t> </a:t>
            </a:r>
            <a:r>
              <a:rPr lang="en-US" sz="2400" b="0" i="0" u="none" strike="noStrike" baseline="0" dirty="0" err="1">
                <a:latin typeface="MetaSerifPro-Bold"/>
              </a:rPr>
              <a:t>değerlendirme</a:t>
            </a:r>
            <a:r>
              <a:rPr lang="en-US" sz="2400" b="0" i="0" u="none" strike="noStrike" baseline="0" dirty="0">
                <a:latin typeface="MetaSerifPro-Bold"/>
              </a:rPr>
              <a:t> </a:t>
            </a:r>
            <a:r>
              <a:rPr lang="en-US" sz="2400" b="0" i="0" u="none" strike="noStrike" baseline="0" dirty="0" err="1">
                <a:latin typeface="MetaSerifPro-Bold"/>
              </a:rPr>
              <a:t>yöntemleri</a:t>
            </a:r>
            <a:r>
              <a:rPr lang="en-US" sz="2400" dirty="0" err="1">
                <a:latin typeface="MetaSerifPro-Bold"/>
              </a:rPr>
              <a:t>ni</a:t>
            </a:r>
            <a:r>
              <a:rPr lang="en-US" sz="2400" dirty="0">
                <a:latin typeface="MetaSerifPro-Bold"/>
              </a:rPr>
              <a:t> </a:t>
            </a:r>
            <a:r>
              <a:rPr lang="en-US" sz="2400" dirty="0" err="1">
                <a:latin typeface="MetaSerifPro-Bold"/>
              </a:rPr>
              <a:t>ortaya</a:t>
            </a:r>
            <a:r>
              <a:rPr lang="en-US" sz="2400" dirty="0">
                <a:latin typeface="MetaSerifPro-Bold"/>
              </a:rPr>
              <a:t> </a:t>
            </a:r>
            <a:r>
              <a:rPr lang="en-US" sz="2400" dirty="0" err="1">
                <a:latin typeface="MetaSerifPro-Bold"/>
              </a:rPr>
              <a:t>koymak</a:t>
            </a:r>
            <a:r>
              <a:rPr lang="en-US" sz="2400" dirty="0">
                <a:latin typeface="MetaSerifPro-Bold"/>
              </a:rPr>
              <a:t> </a:t>
            </a:r>
            <a:r>
              <a:rPr lang="en-US" sz="2400" dirty="0" err="1">
                <a:latin typeface="MetaSerifPro-Bold"/>
              </a:rPr>
              <a:t>kapsamında</a:t>
            </a:r>
            <a:r>
              <a:rPr lang="en-US" sz="2400" dirty="0">
                <a:latin typeface="MetaSerifPro-Bold"/>
              </a:rPr>
              <a:t> </a:t>
            </a:r>
            <a:r>
              <a:rPr lang="en-US" sz="2400" dirty="0" err="1">
                <a:latin typeface="MetaSerifPro-Bold"/>
              </a:rPr>
              <a:t>oluşturulan</a:t>
            </a:r>
            <a:r>
              <a:rPr lang="en-US" sz="2400" dirty="0">
                <a:latin typeface="MetaSerifPro-Bold"/>
              </a:rPr>
              <a:t> </a:t>
            </a:r>
            <a:r>
              <a:rPr lang="en-US" sz="2400" b="1" dirty="0" err="1">
                <a:latin typeface="MetaSerifPro-Bold"/>
              </a:rPr>
              <a:t>prosedür</a:t>
            </a:r>
            <a:r>
              <a:rPr lang="en-US" sz="2400" b="1" dirty="0">
                <a:latin typeface="MetaSerifPro-Bold"/>
              </a:rPr>
              <a:t>.</a:t>
            </a:r>
            <a:endParaRPr lang="en-US" sz="2400" b="0" i="0" u="none" strike="noStrike" baseline="0" dirty="0">
              <a:latin typeface="MetaSerifPro-Bold"/>
            </a:endParaRPr>
          </a:p>
          <a:p>
            <a:r>
              <a:rPr lang="en-US" sz="2400" dirty="0" err="1">
                <a:latin typeface="MetaSerifPro-Bold"/>
              </a:rPr>
              <a:t>İş</a:t>
            </a:r>
            <a:r>
              <a:rPr lang="en-US" sz="2400" dirty="0">
                <a:latin typeface="MetaSerifPro-Bold"/>
              </a:rPr>
              <a:t> </a:t>
            </a:r>
            <a:r>
              <a:rPr lang="en-US" sz="2400" dirty="0" err="1">
                <a:latin typeface="MetaSerifPro-Bold"/>
              </a:rPr>
              <a:t>için</a:t>
            </a:r>
            <a:r>
              <a:rPr lang="en-US" sz="2400" dirty="0">
                <a:latin typeface="MetaSerifPro-Bold"/>
              </a:rPr>
              <a:t> </a:t>
            </a:r>
            <a:r>
              <a:rPr lang="en-US" sz="2400" dirty="0" err="1">
                <a:latin typeface="MetaSerifPro-Bold"/>
              </a:rPr>
              <a:t>yeterlilik</a:t>
            </a:r>
            <a:r>
              <a:rPr lang="en-US" sz="2400" dirty="0">
                <a:latin typeface="MetaSerifPro-Bold"/>
              </a:rPr>
              <a:t> </a:t>
            </a:r>
            <a:r>
              <a:rPr lang="en-US" sz="2400" dirty="0" err="1">
                <a:latin typeface="MetaSerifPro-Bold"/>
              </a:rPr>
              <a:t>kriterleri</a:t>
            </a:r>
            <a:r>
              <a:rPr lang="en-US" sz="2400" dirty="0">
                <a:latin typeface="MetaSerifPro-Bold"/>
              </a:rPr>
              <a:t> (</a:t>
            </a:r>
            <a:r>
              <a:rPr lang="en-US" sz="2400" dirty="0" err="1">
                <a:latin typeface="MetaSerifPro-Bold"/>
              </a:rPr>
              <a:t>kalifikasyonlar</a:t>
            </a:r>
            <a:r>
              <a:rPr lang="en-US" sz="2400" dirty="0">
                <a:latin typeface="MetaSerifPro-Bold"/>
              </a:rPr>
              <a:t>/</a:t>
            </a:r>
            <a:r>
              <a:rPr lang="en-US" sz="2400" dirty="0" err="1">
                <a:latin typeface="MetaSerifPro-Bold"/>
              </a:rPr>
              <a:t>nitelik</a:t>
            </a:r>
            <a:r>
              <a:rPr lang="en-US" sz="2400" dirty="0">
                <a:latin typeface="MetaSerifPro-Bold"/>
              </a:rPr>
              <a:t>, </a:t>
            </a:r>
            <a:r>
              <a:rPr lang="en-US" sz="2400" dirty="0" err="1">
                <a:latin typeface="MetaSerifPro-Bold"/>
              </a:rPr>
              <a:t>deneyimler</a:t>
            </a:r>
            <a:r>
              <a:rPr lang="en-US" sz="2400" dirty="0">
                <a:latin typeface="MetaSerifPro-Bold"/>
              </a:rPr>
              <a:t>, </a:t>
            </a:r>
            <a:r>
              <a:rPr lang="en-US" sz="2400" dirty="0" err="1">
                <a:latin typeface="MetaSerifPro-Bold"/>
              </a:rPr>
              <a:t>beceriler</a:t>
            </a:r>
            <a:r>
              <a:rPr lang="en-US" sz="2400" dirty="0">
                <a:latin typeface="MetaSerifPro-Bold"/>
              </a:rPr>
              <a:t>) </a:t>
            </a:r>
            <a:r>
              <a:rPr lang="en-US" sz="2400" dirty="0" err="1">
                <a:latin typeface="MetaSerifPro-Bold"/>
              </a:rPr>
              <a:t>iş</a:t>
            </a:r>
            <a:r>
              <a:rPr lang="en-US" sz="2400" dirty="0">
                <a:latin typeface="MetaSerifPro-Bold"/>
              </a:rPr>
              <a:t> </a:t>
            </a:r>
            <a:r>
              <a:rPr lang="en-US" sz="2400" dirty="0" err="1">
                <a:latin typeface="MetaSerifPro-Bold"/>
              </a:rPr>
              <a:t>tanımı</a:t>
            </a:r>
            <a:r>
              <a:rPr lang="en-US" sz="2400" dirty="0">
                <a:latin typeface="MetaSerifPro-Bold"/>
              </a:rPr>
              <a:t> </a:t>
            </a:r>
            <a:r>
              <a:rPr lang="en-US" sz="2400" dirty="0" err="1">
                <a:latin typeface="MetaSerifPro-Bold"/>
              </a:rPr>
              <a:t>içinde</a:t>
            </a:r>
            <a:r>
              <a:rPr lang="en-US" sz="2400" dirty="0">
                <a:latin typeface="MetaSerifPro-Bold"/>
              </a:rPr>
              <a:t> </a:t>
            </a:r>
            <a:r>
              <a:rPr lang="en-US" sz="2400" dirty="0" err="1">
                <a:latin typeface="MetaSerifPro-Bold"/>
              </a:rPr>
              <a:t>verilmektedir</a:t>
            </a:r>
            <a:r>
              <a:rPr lang="en-US" sz="2400" dirty="0">
                <a:latin typeface="MetaSerifPro-Bold"/>
              </a:rPr>
              <a:t>.</a:t>
            </a:r>
          </a:p>
          <a:p>
            <a:r>
              <a:rPr lang="en-US" sz="2400" dirty="0" err="1">
                <a:latin typeface="MetaSerifPro-Bold"/>
              </a:rPr>
              <a:t>Çalışanların</a:t>
            </a:r>
            <a:r>
              <a:rPr lang="en-US" sz="2400" dirty="0">
                <a:latin typeface="MetaSerifPro-Bold"/>
              </a:rPr>
              <a:t> </a:t>
            </a:r>
            <a:r>
              <a:rPr lang="en-US" sz="2400" dirty="0" err="1">
                <a:latin typeface="MetaSerifPro-Bold"/>
              </a:rPr>
              <a:t>yetkinliğinin</a:t>
            </a:r>
            <a:r>
              <a:rPr lang="en-US" sz="2400" dirty="0">
                <a:latin typeface="MetaSerifPro-Bold"/>
              </a:rPr>
              <a:t> </a:t>
            </a:r>
            <a:r>
              <a:rPr lang="en-US" sz="2400" dirty="0" err="1">
                <a:latin typeface="MetaSerifPro-Bold"/>
              </a:rPr>
              <a:t>geliştirilmesi</a:t>
            </a:r>
            <a:r>
              <a:rPr lang="en-US" sz="2400" dirty="0">
                <a:latin typeface="MetaSerifPro-Bold"/>
              </a:rPr>
              <a:t> </a:t>
            </a:r>
            <a:r>
              <a:rPr lang="en-US" sz="2400" dirty="0" err="1">
                <a:latin typeface="MetaSerifPro-Bold"/>
              </a:rPr>
              <a:t>gereken</a:t>
            </a:r>
            <a:r>
              <a:rPr lang="en-US" sz="2400" dirty="0">
                <a:latin typeface="MetaSerifPro-Bold"/>
              </a:rPr>
              <a:t> </a:t>
            </a:r>
            <a:r>
              <a:rPr lang="en-US" sz="2400" dirty="0" err="1">
                <a:latin typeface="MetaSerifPro-Bold"/>
              </a:rPr>
              <a:t>durumları</a:t>
            </a:r>
            <a:r>
              <a:rPr lang="en-US" sz="2400" dirty="0">
                <a:latin typeface="MetaSerifPro-Bold"/>
              </a:rPr>
              <a:t> </a:t>
            </a:r>
            <a:r>
              <a:rPr lang="en-US" sz="2400" dirty="0" err="1">
                <a:latin typeface="MetaSerifPro-Bold"/>
              </a:rPr>
              <a:t>ortaya</a:t>
            </a:r>
            <a:r>
              <a:rPr lang="en-US" sz="2400" dirty="0">
                <a:latin typeface="MetaSerifPro-Bold"/>
              </a:rPr>
              <a:t> </a:t>
            </a:r>
            <a:r>
              <a:rPr lang="en-US" sz="2400" dirty="0" err="1">
                <a:latin typeface="MetaSerifPro-Bold"/>
              </a:rPr>
              <a:t>koyan</a:t>
            </a:r>
            <a:r>
              <a:rPr lang="en-US" sz="2400" dirty="0">
                <a:latin typeface="MetaSerifPro-Bold"/>
              </a:rPr>
              <a:t> </a:t>
            </a:r>
            <a:r>
              <a:rPr lang="en-US" sz="2400" dirty="0" err="1">
                <a:latin typeface="MetaSerifPro-Bold"/>
              </a:rPr>
              <a:t>dokümanlar</a:t>
            </a:r>
            <a:r>
              <a:rPr lang="en-US" sz="2400" dirty="0">
                <a:latin typeface="MetaSerifPro-Bold"/>
              </a:rPr>
              <a:t> </a:t>
            </a:r>
            <a:r>
              <a:rPr lang="en-US" sz="2400" dirty="0" err="1">
                <a:latin typeface="MetaSerifPro-Bold"/>
              </a:rPr>
              <a:t>ise</a:t>
            </a:r>
            <a:r>
              <a:rPr lang="en-US" sz="2400" dirty="0">
                <a:latin typeface="MetaSerifPro-Bold"/>
              </a:rPr>
              <a:t> </a:t>
            </a:r>
            <a:r>
              <a:rPr lang="en-US" sz="2400" dirty="0" err="1">
                <a:latin typeface="MetaSerifPro-Bold"/>
              </a:rPr>
              <a:t>yönetim</a:t>
            </a:r>
            <a:r>
              <a:rPr lang="en-US" sz="2400" dirty="0">
                <a:latin typeface="MetaSerifPro-Bold"/>
              </a:rPr>
              <a:t> </a:t>
            </a:r>
            <a:r>
              <a:rPr lang="en-US" sz="2400" dirty="0" err="1">
                <a:latin typeface="MetaSerifPro-Bold"/>
              </a:rPr>
              <a:t>gözden</a:t>
            </a:r>
            <a:r>
              <a:rPr lang="en-US" sz="2400" dirty="0">
                <a:latin typeface="MetaSerifPro-Bold"/>
              </a:rPr>
              <a:t> </a:t>
            </a:r>
            <a:r>
              <a:rPr lang="en-US" sz="2400" dirty="0" err="1">
                <a:latin typeface="MetaSerifPro-Bold"/>
              </a:rPr>
              <a:t>geçirme</a:t>
            </a:r>
            <a:r>
              <a:rPr lang="en-US" sz="2400" dirty="0">
                <a:latin typeface="MetaSerifPro-Bold"/>
              </a:rPr>
              <a:t> </a:t>
            </a:r>
            <a:r>
              <a:rPr lang="en-US" sz="2400" dirty="0" err="1">
                <a:latin typeface="MetaSerifPro-Bold"/>
              </a:rPr>
              <a:t>raporu</a:t>
            </a:r>
            <a:r>
              <a:rPr lang="en-US" sz="2400" dirty="0">
                <a:latin typeface="MetaSerifPro-Bold"/>
              </a:rPr>
              <a:t>, </a:t>
            </a:r>
            <a:r>
              <a:rPr lang="en-US" sz="2400" dirty="0" err="1">
                <a:latin typeface="MetaSerifPro-Bold"/>
              </a:rPr>
              <a:t>önlemsel</a:t>
            </a:r>
            <a:r>
              <a:rPr lang="en-US" sz="2400" dirty="0">
                <a:latin typeface="MetaSerifPro-Bold"/>
              </a:rPr>
              <a:t> </a:t>
            </a:r>
            <a:r>
              <a:rPr lang="en-US" sz="2400" dirty="0" err="1">
                <a:latin typeface="MetaSerifPro-Bold"/>
              </a:rPr>
              <a:t>aksiyonlar</a:t>
            </a:r>
            <a:r>
              <a:rPr lang="en-US" sz="2400" dirty="0">
                <a:latin typeface="MetaSerifPro-Bold"/>
              </a:rPr>
              <a:t>, </a:t>
            </a:r>
            <a:r>
              <a:rPr lang="en-US" sz="2400" dirty="0" err="1">
                <a:latin typeface="MetaSerifPro-Bold"/>
              </a:rPr>
              <a:t>iç</a:t>
            </a:r>
            <a:r>
              <a:rPr lang="en-US" sz="2400" dirty="0">
                <a:latin typeface="MetaSerifPro-Bold"/>
              </a:rPr>
              <a:t> </a:t>
            </a:r>
            <a:r>
              <a:rPr lang="en-US" sz="2400" dirty="0" err="1">
                <a:latin typeface="MetaSerifPro-Bold"/>
              </a:rPr>
              <a:t>denetim</a:t>
            </a:r>
            <a:r>
              <a:rPr lang="en-US" sz="2400" dirty="0">
                <a:latin typeface="MetaSerifPro-Bold"/>
              </a:rPr>
              <a:t> </a:t>
            </a:r>
            <a:r>
              <a:rPr lang="en-US" sz="2400" dirty="0" err="1">
                <a:latin typeface="MetaSerifPro-Bold"/>
              </a:rPr>
              <a:t>raporlarından</a:t>
            </a:r>
            <a:r>
              <a:rPr lang="en-US" sz="2400" dirty="0">
                <a:latin typeface="MetaSerifPro-Bold"/>
              </a:rPr>
              <a:t> </a:t>
            </a:r>
            <a:r>
              <a:rPr lang="en-US" sz="2400" dirty="0" err="1">
                <a:latin typeface="MetaSerifPro-Bold"/>
              </a:rPr>
              <a:t>edinilen</a:t>
            </a:r>
            <a:r>
              <a:rPr lang="en-US" sz="2400" dirty="0">
                <a:latin typeface="MetaSerifPro-Bold"/>
              </a:rPr>
              <a:t> </a:t>
            </a:r>
            <a:r>
              <a:rPr lang="en-US" sz="2400" dirty="0" err="1">
                <a:latin typeface="MetaSerifPro-Bold"/>
              </a:rPr>
              <a:t>sonuçlar</a:t>
            </a:r>
            <a:r>
              <a:rPr lang="en-US" sz="2400" dirty="0">
                <a:latin typeface="MetaSerifPro-Bold"/>
              </a:rPr>
              <a:t> </a:t>
            </a:r>
            <a:r>
              <a:rPr lang="en-US" sz="2400" dirty="0" err="1">
                <a:latin typeface="MetaSerifPro-Bold"/>
              </a:rPr>
              <a:t>olabilir</a:t>
            </a:r>
            <a:r>
              <a:rPr lang="en-US" sz="2400" dirty="0">
                <a:latin typeface="MetaSerifPro-Bold"/>
              </a:rPr>
              <a:t>. </a:t>
            </a:r>
          </a:p>
          <a:p>
            <a:endParaRPr lang="en-US" dirty="0"/>
          </a:p>
        </p:txBody>
      </p:sp>
    </p:spTree>
    <p:extLst>
      <p:ext uri="{BB962C8B-B14F-4D97-AF65-F5344CB8AC3E}">
        <p14:creationId xmlns:p14="http://schemas.microsoft.com/office/powerpoint/2010/main" val="2151549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4772-54BF-B0E4-2BC6-F08C3620B469}"/>
              </a:ext>
            </a:extLst>
          </p:cNvPr>
          <p:cNvSpPr>
            <a:spLocks noGrp="1"/>
          </p:cNvSpPr>
          <p:nvPr>
            <p:ph type="title"/>
          </p:nvPr>
        </p:nvSpPr>
        <p:spPr/>
        <p:txBody>
          <a:bodyPr>
            <a:normAutofit/>
          </a:bodyPr>
          <a:lstStyle/>
          <a:p>
            <a:r>
              <a:rPr lang="en-US" sz="4000" b="1" dirty="0">
                <a:latin typeface="MetaPro-Bold"/>
              </a:rPr>
              <a:t>6.3 Infrastructure </a:t>
            </a:r>
          </a:p>
        </p:txBody>
      </p:sp>
      <p:sp>
        <p:nvSpPr>
          <p:cNvPr id="3" name="Content Placeholder 2">
            <a:extLst>
              <a:ext uri="{FF2B5EF4-FFF2-40B4-BE49-F238E27FC236}">
                <a16:creationId xmlns:a16="http://schemas.microsoft.com/office/drawing/2014/main" id="{008BE932-81FA-D99C-FBFB-C2D6694A310E}"/>
              </a:ext>
            </a:extLst>
          </p:cNvPr>
          <p:cNvSpPr>
            <a:spLocks noGrp="1"/>
          </p:cNvSpPr>
          <p:nvPr>
            <p:ph idx="1"/>
          </p:nvPr>
        </p:nvSpPr>
        <p:spPr>
          <a:xfrm>
            <a:off x="838200" y="1690688"/>
            <a:ext cx="11110412" cy="4993141"/>
          </a:xfrm>
        </p:spPr>
        <p:txBody>
          <a:bodyPr>
            <a:noAutofit/>
          </a:bodyPr>
          <a:lstStyle/>
          <a:p>
            <a:pPr algn="l"/>
            <a:r>
              <a:rPr lang="en-US" sz="2200" dirty="0">
                <a:latin typeface="MetaSerifPro-Light"/>
              </a:rPr>
              <a:t>Uygun </a:t>
            </a:r>
            <a:r>
              <a:rPr lang="en-US" sz="2200" dirty="0" err="1">
                <a:latin typeface="MetaSerifPro-Light"/>
              </a:rPr>
              <a:t>tesisler</a:t>
            </a:r>
            <a:r>
              <a:rPr lang="en-US" sz="2200" dirty="0">
                <a:latin typeface="MetaSerifPro-Light"/>
              </a:rPr>
              <a:t>, </a:t>
            </a:r>
            <a:r>
              <a:rPr lang="en-US" sz="2200" dirty="0" err="1">
                <a:latin typeface="MetaSerifPro-Light"/>
              </a:rPr>
              <a:t>tesis</a:t>
            </a:r>
            <a:r>
              <a:rPr lang="en-US" sz="2200" dirty="0">
                <a:latin typeface="MetaSerifPro-Light"/>
              </a:rPr>
              <a:t> </a:t>
            </a:r>
            <a:r>
              <a:rPr lang="en-US" sz="2200" dirty="0" err="1">
                <a:latin typeface="MetaSerifPro-Light"/>
              </a:rPr>
              <a:t>yerleşimi</a:t>
            </a:r>
            <a:r>
              <a:rPr lang="en-US" sz="2200" dirty="0">
                <a:latin typeface="MetaSerifPro-Light"/>
              </a:rPr>
              <a:t> ve </a:t>
            </a:r>
            <a:r>
              <a:rPr lang="en-US" sz="2200" dirty="0" err="1">
                <a:latin typeface="MetaSerifPro-Light"/>
              </a:rPr>
              <a:t>gerekli</a:t>
            </a:r>
            <a:r>
              <a:rPr lang="en-US" sz="2200" dirty="0">
                <a:latin typeface="MetaSerifPro-Light"/>
              </a:rPr>
              <a:t> </a:t>
            </a:r>
            <a:r>
              <a:rPr lang="en-US" sz="2200" dirty="0" err="1">
                <a:latin typeface="MetaSerifPro-Light"/>
              </a:rPr>
              <a:t>tesisler</a:t>
            </a:r>
            <a:r>
              <a:rPr lang="en-US" sz="2200" dirty="0">
                <a:latin typeface="MetaSerifPro-Light"/>
              </a:rPr>
              <a:t> ve proses </a:t>
            </a:r>
            <a:r>
              <a:rPr lang="en-US" sz="2200" dirty="0" err="1">
                <a:latin typeface="MetaSerifPro-Light"/>
              </a:rPr>
              <a:t>ekipmanı</a:t>
            </a:r>
            <a:r>
              <a:rPr lang="en-US" sz="2200" dirty="0">
                <a:latin typeface="MetaSerifPro-Light"/>
              </a:rPr>
              <a:t> </a:t>
            </a:r>
            <a:r>
              <a:rPr lang="en-US" sz="2200" dirty="0" err="1">
                <a:latin typeface="MetaSerifPro-Light"/>
              </a:rPr>
              <a:t>ile</a:t>
            </a:r>
            <a:r>
              <a:rPr lang="en-US" sz="2200" dirty="0">
                <a:latin typeface="MetaSerifPro-Light"/>
              </a:rPr>
              <a:t> </a:t>
            </a:r>
            <a:r>
              <a:rPr lang="en-US" sz="2200" dirty="0" err="1">
                <a:latin typeface="MetaSerifPro-Light"/>
              </a:rPr>
              <a:t>bu</a:t>
            </a:r>
            <a:r>
              <a:rPr lang="en-US" sz="2200" dirty="0">
                <a:latin typeface="MetaSerifPro-Light"/>
              </a:rPr>
              <a:t> </a:t>
            </a:r>
            <a:r>
              <a:rPr lang="en-US" sz="2200" dirty="0" err="1">
                <a:latin typeface="MetaSerifPro-Light"/>
              </a:rPr>
              <a:t>tesislerin</a:t>
            </a:r>
            <a:r>
              <a:rPr lang="en-US" sz="2200" dirty="0">
                <a:latin typeface="MetaSerifPro-Light"/>
              </a:rPr>
              <a:t>, </a:t>
            </a:r>
            <a:r>
              <a:rPr lang="en-US" sz="2200" dirty="0" err="1">
                <a:latin typeface="MetaSerifPro-Light"/>
              </a:rPr>
              <a:t>ekipmanın</a:t>
            </a:r>
            <a:r>
              <a:rPr lang="en-US" sz="2200" dirty="0">
                <a:latin typeface="MetaSerifPro-Light"/>
              </a:rPr>
              <a:t> ve </a:t>
            </a:r>
            <a:r>
              <a:rPr lang="en-US" sz="2200" dirty="0" err="1">
                <a:latin typeface="MetaSerifPro-Light"/>
              </a:rPr>
              <a:t>destek</a:t>
            </a:r>
            <a:r>
              <a:rPr lang="en-US" sz="2200" dirty="0">
                <a:latin typeface="MetaSerifPro-Light"/>
              </a:rPr>
              <a:t> </a:t>
            </a:r>
            <a:r>
              <a:rPr lang="en-US" sz="2200" dirty="0" err="1">
                <a:latin typeface="MetaSerifPro-Light"/>
              </a:rPr>
              <a:t>sistemlerinin</a:t>
            </a:r>
            <a:r>
              <a:rPr lang="en-US" sz="2200" dirty="0">
                <a:latin typeface="MetaSerifPro-Light"/>
              </a:rPr>
              <a:t> </a:t>
            </a:r>
            <a:r>
              <a:rPr lang="en-US" sz="2200" dirty="0" err="1">
                <a:latin typeface="MetaSerifPro-Light"/>
              </a:rPr>
              <a:t>gerekli</a:t>
            </a:r>
            <a:r>
              <a:rPr lang="en-US" sz="2200" dirty="0">
                <a:latin typeface="MetaSerifPro-Light"/>
              </a:rPr>
              <a:t> </a:t>
            </a:r>
            <a:r>
              <a:rPr lang="en-US" sz="2200" dirty="0" err="1">
                <a:latin typeface="MetaSerifPro-Light"/>
              </a:rPr>
              <a:t>bakımı</a:t>
            </a:r>
            <a:r>
              <a:rPr lang="en-US" sz="2200" dirty="0">
                <a:latin typeface="MetaSerifPro-Light"/>
              </a:rPr>
              <a:t>.</a:t>
            </a:r>
          </a:p>
          <a:p>
            <a:pPr algn="l"/>
            <a:endParaRPr lang="en-US" sz="2200" dirty="0">
              <a:latin typeface="MetaSerifPro-Light"/>
            </a:endParaRPr>
          </a:p>
          <a:p>
            <a:pPr algn="l"/>
            <a:endParaRPr lang="en-US" sz="2200" dirty="0">
              <a:latin typeface="MetaSerifPro-Light"/>
            </a:endParaRPr>
          </a:p>
          <a:p>
            <a:pPr algn="l"/>
            <a:endParaRPr lang="en-US" sz="2200" dirty="0">
              <a:latin typeface="MetaSerifPro-Light"/>
            </a:endParaRPr>
          </a:p>
          <a:p>
            <a:pPr algn="l"/>
            <a:endParaRPr lang="en-US" sz="2200" dirty="0">
              <a:latin typeface="MetaSerifPro-Light"/>
            </a:endParaRPr>
          </a:p>
          <a:p>
            <a:pPr algn="l"/>
            <a:endParaRPr lang="en-US" sz="2200" dirty="0">
              <a:latin typeface="MetaSerifPro-Light"/>
            </a:endParaRPr>
          </a:p>
          <a:p>
            <a:pPr algn="l"/>
            <a:endParaRPr lang="en-US" sz="2200" dirty="0">
              <a:latin typeface="MetaSerifPro-Light"/>
            </a:endParaRPr>
          </a:p>
          <a:p>
            <a:pPr algn="l"/>
            <a:endParaRPr lang="en-US" sz="2200" dirty="0">
              <a:latin typeface="MetaSerifPro-Light"/>
            </a:endParaRPr>
          </a:p>
          <a:p>
            <a:pPr algn="l"/>
            <a:endParaRPr lang="en-US" sz="2200" dirty="0">
              <a:latin typeface="MetaSerifPro-Light"/>
            </a:endParaRPr>
          </a:p>
          <a:p>
            <a:pPr algn="l"/>
            <a:r>
              <a:rPr lang="en-US" sz="2200" b="0" i="0" u="none" strike="noStrike" baseline="0" dirty="0">
                <a:latin typeface="MetaSerifPro-Light"/>
              </a:rPr>
              <a:t>“Documented procedures have to be available for the maintenance, cleaning and checking of all equipment used in production, measurement, testing, servicing and for the control of the work environment.” (</a:t>
            </a:r>
            <a:r>
              <a:rPr lang="en-US" sz="2200" b="0" i="0" u="none" strike="noStrike" baseline="0" dirty="0" err="1">
                <a:latin typeface="MetaSerifPro-Light"/>
              </a:rPr>
              <a:t>Altyapı</a:t>
            </a:r>
            <a:r>
              <a:rPr lang="en-US" sz="2200" b="0" i="0" u="none" strike="noStrike" baseline="0" dirty="0">
                <a:latin typeface="MetaSerifPro-Light"/>
              </a:rPr>
              <a:t> </a:t>
            </a:r>
            <a:r>
              <a:rPr lang="en-US" sz="2200" b="0" i="0" u="none" strike="noStrike" baseline="0" dirty="0" err="1">
                <a:latin typeface="MetaSerifPro-Light"/>
              </a:rPr>
              <a:t>bakım</a:t>
            </a:r>
            <a:r>
              <a:rPr lang="en-US" sz="2200" dirty="0">
                <a:latin typeface="MetaSerifPro-Light"/>
              </a:rPr>
              <a:t>/</a:t>
            </a:r>
            <a:r>
              <a:rPr lang="en-US" sz="2200" dirty="0" err="1">
                <a:latin typeface="MetaSerifPro-Light"/>
              </a:rPr>
              <a:t>temizlik</a:t>
            </a:r>
            <a:r>
              <a:rPr lang="en-US" sz="2200" dirty="0">
                <a:latin typeface="MetaSerifPro-Light"/>
              </a:rPr>
              <a:t>/</a:t>
            </a:r>
            <a:r>
              <a:rPr lang="en-US" sz="2200" dirty="0" err="1">
                <a:latin typeface="MetaSerifPro-Light"/>
              </a:rPr>
              <a:t>hizmet</a:t>
            </a:r>
            <a:r>
              <a:rPr lang="en-US" sz="2200" dirty="0">
                <a:latin typeface="MetaSerifPro-Light"/>
              </a:rPr>
              <a:t> </a:t>
            </a:r>
            <a:r>
              <a:rPr lang="en-US" sz="2200" dirty="0" err="1">
                <a:latin typeface="MetaSerifPro-Light"/>
              </a:rPr>
              <a:t>kontrolü</a:t>
            </a:r>
            <a:r>
              <a:rPr lang="en-US" sz="2200" dirty="0">
                <a:latin typeface="MetaSerifPro-Light"/>
              </a:rPr>
              <a:t> </a:t>
            </a:r>
            <a:r>
              <a:rPr lang="en-US" sz="2200" b="1" dirty="0" err="1">
                <a:latin typeface="MetaSerifPro-Light"/>
              </a:rPr>
              <a:t>prosedürü</a:t>
            </a:r>
            <a:r>
              <a:rPr lang="en-US" sz="2200" dirty="0">
                <a:latin typeface="MetaSerifPro-Light"/>
              </a:rPr>
              <a:t>)</a:t>
            </a:r>
            <a:endParaRPr lang="en-US" sz="2200" dirty="0"/>
          </a:p>
        </p:txBody>
      </p:sp>
      <p:sp>
        <p:nvSpPr>
          <p:cNvPr id="4" name="Oval 3">
            <a:extLst>
              <a:ext uri="{FF2B5EF4-FFF2-40B4-BE49-F238E27FC236}">
                <a16:creationId xmlns:a16="http://schemas.microsoft.com/office/drawing/2014/main" id="{CCD5CBF7-6FC0-1CFF-5A15-99AA300B7A87}"/>
              </a:ext>
            </a:extLst>
          </p:cNvPr>
          <p:cNvSpPr/>
          <p:nvPr/>
        </p:nvSpPr>
        <p:spPr>
          <a:xfrm>
            <a:off x="243388" y="2811377"/>
            <a:ext cx="1950617" cy="136358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Raw Material</a:t>
            </a:r>
          </a:p>
        </p:txBody>
      </p:sp>
      <p:sp>
        <p:nvSpPr>
          <p:cNvPr id="5" name="Oval 4">
            <a:extLst>
              <a:ext uri="{FF2B5EF4-FFF2-40B4-BE49-F238E27FC236}">
                <a16:creationId xmlns:a16="http://schemas.microsoft.com/office/drawing/2014/main" id="{E1BBC752-7E8B-6099-8EFD-23D251348F3D}"/>
              </a:ext>
            </a:extLst>
          </p:cNvPr>
          <p:cNvSpPr/>
          <p:nvPr/>
        </p:nvSpPr>
        <p:spPr>
          <a:xfrm>
            <a:off x="2660230" y="2804318"/>
            <a:ext cx="1839331" cy="138363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Extrusion/ Injection Molding</a:t>
            </a:r>
          </a:p>
        </p:txBody>
      </p:sp>
      <p:sp>
        <p:nvSpPr>
          <p:cNvPr id="6" name="Oval 5">
            <a:extLst>
              <a:ext uri="{FF2B5EF4-FFF2-40B4-BE49-F238E27FC236}">
                <a16:creationId xmlns:a16="http://schemas.microsoft.com/office/drawing/2014/main" id="{6C2E4725-4F48-E4BB-22BE-48E8B7625DCC}"/>
              </a:ext>
            </a:extLst>
          </p:cNvPr>
          <p:cNvSpPr/>
          <p:nvPr/>
        </p:nvSpPr>
        <p:spPr>
          <a:xfrm>
            <a:off x="5280355" y="4577096"/>
            <a:ext cx="1776664" cy="121518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Transport</a:t>
            </a:r>
          </a:p>
        </p:txBody>
      </p:sp>
      <p:sp>
        <p:nvSpPr>
          <p:cNvPr id="7" name="Oval 6">
            <a:extLst>
              <a:ext uri="{FF2B5EF4-FFF2-40B4-BE49-F238E27FC236}">
                <a16:creationId xmlns:a16="http://schemas.microsoft.com/office/drawing/2014/main" id="{732C7E40-E7D8-A423-4363-3785E41C2339}"/>
              </a:ext>
            </a:extLst>
          </p:cNvPr>
          <p:cNvSpPr/>
          <p:nvPr/>
        </p:nvSpPr>
        <p:spPr>
          <a:xfrm>
            <a:off x="7414966" y="2740151"/>
            <a:ext cx="1937084" cy="151196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Packaging</a:t>
            </a:r>
          </a:p>
        </p:txBody>
      </p:sp>
      <p:sp>
        <p:nvSpPr>
          <p:cNvPr id="8" name="Oval 7">
            <a:extLst>
              <a:ext uri="{FF2B5EF4-FFF2-40B4-BE49-F238E27FC236}">
                <a16:creationId xmlns:a16="http://schemas.microsoft.com/office/drawing/2014/main" id="{3FB94748-60BE-AF2A-386F-8E72B1DB0E0F}"/>
              </a:ext>
            </a:extLst>
          </p:cNvPr>
          <p:cNvSpPr/>
          <p:nvPr/>
        </p:nvSpPr>
        <p:spPr>
          <a:xfrm>
            <a:off x="9775157" y="2741280"/>
            <a:ext cx="2029328" cy="151196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Sterilization</a:t>
            </a:r>
          </a:p>
        </p:txBody>
      </p:sp>
      <p:sp>
        <p:nvSpPr>
          <p:cNvPr id="9" name="Oval 8">
            <a:extLst>
              <a:ext uri="{FF2B5EF4-FFF2-40B4-BE49-F238E27FC236}">
                <a16:creationId xmlns:a16="http://schemas.microsoft.com/office/drawing/2014/main" id="{DDC1A954-8427-8498-DFCD-10FC22EF61F5}"/>
              </a:ext>
            </a:extLst>
          </p:cNvPr>
          <p:cNvSpPr/>
          <p:nvPr/>
        </p:nvSpPr>
        <p:spPr>
          <a:xfrm>
            <a:off x="9844348" y="4577095"/>
            <a:ext cx="1899979" cy="121518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Storage</a:t>
            </a:r>
          </a:p>
        </p:txBody>
      </p:sp>
      <p:sp>
        <p:nvSpPr>
          <p:cNvPr id="10" name="Oval 9">
            <a:extLst>
              <a:ext uri="{FF2B5EF4-FFF2-40B4-BE49-F238E27FC236}">
                <a16:creationId xmlns:a16="http://schemas.microsoft.com/office/drawing/2014/main" id="{DC34B069-08CF-20D4-65B5-BB9EAC718157}"/>
              </a:ext>
            </a:extLst>
          </p:cNvPr>
          <p:cNvSpPr/>
          <p:nvPr/>
        </p:nvSpPr>
        <p:spPr>
          <a:xfrm>
            <a:off x="7447546" y="4577096"/>
            <a:ext cx="1776664" cy="121518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Release Controls</a:t>
            </a:r>
          </a:p>
        </p:txBody>
      </p:sp>
      <p:sp>
        <p:nvSpPr>
          <p:cNvPr id="11" name="Oval 10">
            <a:extLst>
              <a:ext uri="{FF2B5EF4-FFF2-40B4-BE49-F238E27FC236}">
                <a16:creationId xmlns:a16="http://schemas.microsoft.com/office/drawing/2014/main" id="{9425E12C-20DF-C3B8-321B-DC6308580A93}"/>
              </a:ext>
            </a:extLst>
          </p:cNvPr>
          <p:cNvSpPr/>
          <p:nvPr/>
        </p:nvSpPr>
        <p:spPr>
          <a:xfrm>
            <a:off x="5027197" y="2740150"/>
            <a:ext cx="1937084" cy="151196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Assembly</a:t>
            </a:r>
          </a:p>
        </p:txBody>
      </p:sp>
      <p:sp>
        <p:nvSpPr>
          <p:cNvPr id="12" name="Oval 11">
            <a:extLst>
              <a:ext uri="{FF2B5EF4-FFF2-40B4-BE49-F238E27FC236}">
                <a16:creationId xmlns:a16="http://schemas.microsoft.com/office/drawing/2014/main" id="{E068BDC8-783D-A83F-9AF4-CDEBF8BE6BDE}"/>
              </a:ext>
            </a:extLst>
          </p:cNvPr>
          <p:cNvSpPr/>
          <p:nvPr/>
        </p:nvSpPr>
        <p:spPr>
          <a:xfrm>
            <a:off x="1852863" y="4205121"/>
            <a:ext cx="1933071" cy="131946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Component</a:t>
            </a:r>
          </a:p>
        </p:txBody>
      </p:sp>
      <p:cxnSp>
        <p:nvCxnSpPr>
          <p:cNvPr id="16" name="Straight Arrow Connector 15">
            <a:extLst>
              <a:ext uri="{FF2B5EF4-FFF2-40B4-BE49-F238E27FC236}">
                <a16:creationId xmlns:a16="http://schemas.microsoft.com/office/drawing/2014/main" id="{DCB0D220-588E-9091-B317-843C3CB279DC}"/>
              </a:ext>
            </a:extLst>
          </p:cNvPr>
          <p:cNvCxnSpPr>
            <a:cxnSpLocks/>
            <a:stCxn id="8" idx="4"/>
            <a:endCxn id="9" idx="0"/>
          </p:cNvCxnSpPr>
          <p:nvPr/>
        </p:nvCxnSpPr>
        <p:spPr>
          <a:xfrm>
            <a:off x="10789821" y="4253247"/>
            <a:ext cx="4517" cy="323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CB0B142-236C-F9CA-CEB5-09390B21AAE3}"/>
              </a:ext>
            </a:extLst>
          </p:cNvPr>
          <p:cNvCxnSpPr>
            <a:cxnSpLocks/>
            <a:stCxn id="9" idx="2"/>
            <a:endCxn id="10" idx="6"/>
          </p:cNvCxnSpPr>
          <p:nvPr/>
        </p:nvCxnSpPr>
        <p:spPr>
          <a:xfrm flipH="1">
            <a:off x="9224210" y="5184690"/>
            <a:ext cx="62013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5328679-C6BF-4D16-70C9-6262600A2400}"/>
              </a:ext>
            </a:extLst>
          </p:cNvPr>
          <p:cNvCxnSpPr>
            <a:cxnSpLocks/>
            <a:stCxn id="10" idx="2"/>
            <a:endCxn id="6" idx="6"/>
          </p:cNvCxnSpPr>
          <p:nvPr/>
        </p:nvCxnSpPr>
        <p:spPr>
          <a:xfrm flipH="1">
            <a:off x="7057019" y="5184691"/>
            <a:ext cx="390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9812382-736C-97C4-8965-B196EF68D54A}"/>
              </a:ext>
            </a:extLst>
          </p:cNvPr>
          <p:cNvCxnSpPr/>
          <p:nvPr/>
        </p:nvCxnSpPr>
        <p:spPr>
          <a:xfrm flipV="1">
            <a:off x="3927309" y="4158915"/>
            <a:ext cx="1130462" cy="653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74C63DA-F357-5D69-EAB3-F006B97FED66}"/>
              </a:ext>
            </a:extLst>
          </p:cNvPr>
          <p:cNvCxnSpPr>
            <a:cxnSpLocks/>
            <a:stCxn id="4" idx="6"/>
            <a:endCxn id="5" idx="2"/>
          </p:cNvCxnSpPr>
          <p:nvPr/>
        </p:nvCxnSpPr>
        <p:spPr>
          <a:xfrm>
            <a:off x="2194005" y="3493167"/>
            <a:ext cx="466225" cy="2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DA09B06-4DE7-F96E-9084-734F74F3967A}"/>
              </a:ext>
            </a:extLst>
          </p:cNvPr>
          <p:cNvCxnSpPr>
            <a:cxnSpLocks/>
            <a:stCxn id="5" idx="6"/>
            <a:endCxn id="11" idx="2"/>
          </p:cNvCxnSpPr>
          <p:nvPr/>
        </p:nvCxnSpPr>
        <p:spPr>
          <a:xfrm>
            <a:off x="4499561" y="3496134"/>
            <a:ext cx="527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B35899E-FCAF-B0FE-4257-7D80F28F8DD4}"/>
              </a:ext>
            </a:extLst>
          </p:cNvPr>
          <p:cNvCxnSpPr>
            <a:cxnSpLocks/>
            <a:stCxn id="11" idx="6"/>
            <a:endCxn id="7" idx="2"/>
          </p:cNvCxnSpPr>
          <p:nvPr/>
        </p:nvCxnSpPr>
        <p:spPr>
          <a:xfrm>
            <a:off x="6964281" y="3496134"/>
            <a:ext cx="45068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7E3A278-75A9-A912-D48C-A1DAC324B4D2}"/>
              </a:ext>
            </a:extLst>
          </p:cNvPr>
          <p:cNvCxnSpPr>
            <a:stCxn id="7" idx="6"/>
            <a:endCxn id="8" idx="2"/>
          </p:cNvCxnSpPr>
          <p:nvPr/>
        </p:nvCxnSpPr>
        <p:spPr>
          <a:xfrm>
            <a:off x="9352050" y="3496135"/>
            <a:ext cx="423107" cy="1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5840546-E7D7-D82E-CE31-1B3C8C96F1E8}"/>
              </a:ext>
            </a:extLst>
          </p:cNvPr>
          <p:cNvSpPr txBox="1"/>
          <p:nvPr/>
        </p:nvSpPr>
        <p:spPr>
          <a:xfrm>
            <a:off x="387515" y="2261937"/>
            <a:ext cx="1806490" cy="646331"/>
          </a:xfrm>
          <a:prstGeom prst="rect">
            <a:avLst/>
          </a:prstGeom>
          <a:noFill/>
        </p:spPr>
        <p:txBody>
          <a:bodyPr wrap="square" rtlCol="0">
            <a:spAutoFit/>
          </a:bodyPr>
          <a:lstStyle/>
          <a:p>
            <a:r>
              <a:rPr lang="en-US" b="1" dirty="0">
                <a:solidFill>
                  <a:schemeClr val="accent6">
                    <a:lumMod val="75000"/>
                  </a:schemeClr>
                </a:solidFill>
              </a:rPr>
              <a:t>Loading/Arrival/Acceptance</a:t>
            </a:r>
          </a:p>
        </p:txBody>
      </p:sp>
    </p:spTree>
    <p:extLst>
      <p:ext uri="{BB962C8B-B14F-4D97-AF65-F5344CB8AC3E}">
        <p14:creationId xmlns:p14="http://schemas.microsoft.com/office/powerpoint/2010/main" val="1045373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2097-492E-2D15-561E-D82A1AE63885}"/>
              </a:ext>
            </a:extLst>
          </p:cNvPr>
          <p:cNvSpPr>
            <a:spLocks noGrp="1"/>
          </p:cNvSpPr>
          <p:nvPr>
            <p:ph type="title"/>
          </p:nvPr>
        </p:nvSpPr>
        <p:spPr>
          <a:xfrm>
            <a:off x="838200" y="365125"/>
            <a:ext cx="10809514" cy="1325563"/>
          </a:xfrm>
        </p:spPr>
        <p:txBody>
          <a:bodyPr>
            <a:normAutofit fontScale="90000"/>
          </a:bodyPr>
          <a:lstStyle/>
          <a:p>
            <a:br>
              <a:rPr lang="en-US" dirty="0"/>
            </a:br>
            <a:r>
              <a:rPr lang="en-US" b="1" dirty="0">
                <a:latin typeface="MetaSerifPro-Bold"/>
              </a:rPr>
              <a:t>6.4 Work Environment and Contamination Control</a:t>
            </a:r>
            <a:br>
              <a:rPr lang="en-US" dirty="0">
                <a:latin typeface="MetaSerifPro-Bold"/>
              </a:rPr>
            </a:br>
            <a:r>
              <a:rPr lang="en-US" sz="3600" b="1" dirty="0">
                <a:latin typeface="MetaSerifPro-Bold"/>
              </a:rPr>
              <a:t>6.4.1 Work Environment</a:t>
            </a:r>
            <a:br>
              <a:rPr lang="en-US" dirty="0"/>
            </a:br>
            <a:endParaRPr lang="en-US" dirty="0"/>
          </a:p>
        </p:txBody>
      </p:sp>
      <p:sp>
        <p:nvSpPr>
          <p:cNvPr id="3" name="Content Placeholder 2">
            <a:extLst>
              <a:ext uri="{FF2B5EF4-FFF2-40B4-BE49-F238E27FC236}">
                <a16:creationId xmlns:a16="http://schemas.microsoft.com/office/drawing/2014/main" id="{181406BB-3825-B138-5761-DEF34FB89D04}"/>
              </a:ext>
            </a:extLst>
          </p:cNvPr>
          <p:cNvSpPr>
            <a:spLocks noGrp="1"/>
          </p:cNvSpPr>
          <p:nvPr>
            <p:ph idx="1"/>
          </p:nvPr>
        </p:nvSpPr>
        <p:spPr>
          <a:xfrm>
            <a:off x="838200" y="1825625"/>
            <a:ext cx="10515600" cy="4887996"/>
          </a:xfrm>
        </p:spPr>
        <p:txBody>
          <a:bodyPr>
            <a:normAutofit fontScale="92500" lnSpcReduction="10000"/>
          </a:bodyPr>
          <a:lstStyle/>
          <a:p>
            <a:pPr marL="0" indent="0" algn="l">
              <a:buNone/>
            </a:pPr>
            <a:r>
              <a:rPr lang="en-US" sz="2200" dirty="0" err="1">
                <a:effectLst/>
                <a:latin typeface="Calibri" panose="020F0502020204030204" pitchFamily="34" charset="0"/>
                <a:ea typeface="Calibri" panose="020F0502020204030204" pitchFamily="34" charset="0"/>
                <a:cs typeface="Times New Roman" panose="02020603050405020304" pitchFamily="18" charset="0"/>
              </a:rPr>
              <a:t>Ürün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kalitesini</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etkileyen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iş</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koşullarının</a:t>
            </a:r>
            <a:r>
              <a:rPr lang="en-US" sz="2200" dirty="0">
                <a:effectLst/>
                <a:latin typeface="Calibri" panose="020F0502020204030204" pitchFamily="34" charset="0"/>
                <a:ea typeface="Calibri" panose="020F0502020204030204" pitchFamily="34" charset="0"/>
                <a:cs typeface="Times New Roman" panose="02020603050405020304" pitchFamily="18" charset="0"/>
              </a:rPr>
              <a:t>, ve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çalışanların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sağlığı</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giysileri</a:t>
            </a:r>
            <a:r>
              <a:rPr lang="en-US" sz="2200" dirty="0">
                <a:effectLst/>
                <a:latin typeface="Calibri" panose="020F0502020204030204" pitchFamily="34" charset="0"/>
                <a:ea typeface="Calibri" panose="020F0502020204030204" pitchFamily="34" charset="0"/>
                <a:cs typeface="Times New Roman" panose="02020603050405020304" pitchFamily="18" charset="0"/>
              </a:rPr>
              <a:t> ve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temizliğinin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ürün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gerekliliklerine</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uygun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şekilde</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korunduğunu</a:t>
            </a:r>
            <a:r>
              <a:rPr lang="en-US" sz="2200" dirty="0">
                <a:effectLst/>
                <a:latin typeface="Calibri" panose="020F0502020204030204" pitchFamily="34" charset="0"/>
                <a:ea typeface="Calibri" panose="020F0502020204030204" pitchFamily="34" charset="0"/>
                <a:cs typeface="Times New Roman" panose="02020603050405020304" pitchFamily="18" charset="0"/>
              </a:rPr>
              <a:t>, ve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özel</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koşullar</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bulunması</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dahilinde</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çalışma</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ortamının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yetkin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çalışanlar</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yönetildiğini</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açıklayan</a:t>
            </a:r>
            <a:r>
              <a:rPr lang="en-US" sz="2200" dirty="0">
                <a:effectLst/>
                <a:latin typeface="Calibri" panose="020F0502020204030204" pitchFamily="34" charset="0"/>
                <a:ea typeface="Calibri" panose="020F0502020204030204" pitchFamily="34" charset="0"/>
                <a:cs typeface="Times New Roman" panose="02020603050405020304" pitchFamily="18" charset="0"/>
              </a:rPr>
              <a:t> ve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bir</a:t>
            </a:r>
            <a:r>
              <a:rPr lang="en-US" sz="2200" dirty="0">
                <a:effectLst/>
                <a:latin typeface="Calibri" panose="020F0502020204030204" pitchFamily="34" charset="0"/>
                <a:ea typeface="Calibri" panose="020F0502020204030204" pitchFamily="34" charset="0"/>
                <a:cs typeface="Times New Roman" panose="02020603050405020304" pitchFamily="18" charset="0"/>
              </a:rPr>
              <a:t> dizi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faaliyetleri</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tanımlayan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b="1" dirty="0" err="1">
                <a:effectLst/>
                <a:latin typeface="Calibri" panose="020F0502020204030204" pitchFamily="34" charset="0"/>
                <a:ea typeface="Calibri" panose="020F0502020204030204" pitchFamily="34" charset="0"/>
                <a:cs typeface="Times New Roman" panose="02020603050405020304" pitchFamily="18" charset="0"/>
              </a:rPr>
              <a:t>prosedür</a:t>
            </a: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l">
              <a:buNone/>
            </a:pPr>
            <a:r>
              <a:rPr lang="en-US" sz="2200" b="0" i="0" u="none" strike="noStrike" baseline="0" dirty="0">
                <a:latin typeface="MetaSerifPro-Light"/>
              </a:rPr>
              <a:t>Your organization should consider the following to control work environment:</a:t>
            </a:r>
          </a:p>
          <a:p>
            <a:pPr marL="457200" lvl="1" indent="0">
              <a:buNone/>
            </a:pPr>
            <a:r>
              <a:rPr lang="en-US" sz="2200" b="1" i="0" u="none" strike="noStrike" baseline="0" dirty="0">
                <a:latin typeface="MetaPro-Bold"/>
              </a:rPr>
              <a:t>• </a:t>
            </a:r>
            <a:r>
              <a:rPr lang="en-US" sz="2200" b="0" i="0" u="none" strike="noStrike" baseline="0" dirty="0">
                <a:latin typeface="MetaSerifPro-Light"/>
              </a:rPr>
              <a:t>appropriate controls, parameters and indicators associated with the work location,</a:t>
            </a:r>
          </a:p>
          <a:p>
            <a:pPr marL="457200" lvl="1" indent="0">
              <a:buNone/>
            </a:pPr>
            <a:r>
              <a:rPr lang="en-US" sz="2200" b="1" i="0" u="none" strike="noStrike" baseline="0" dirty="0">
                <a:latin typeface="MetaPro-Bold"/>
              </a:rPr>
              <a:t>• </a:t>
            </a:r>
            <a:r>
              <a:rPr lang="en-US" sz="2200" b="0" i="0" u="none" strike="noStrike" baseline="0" dirty="0">
                <a:latin typeface="MetaSerifPro-Light"/>
              </a:rPr>
              <a:t>appropriate customer waiting areas and facilities,</a:t>
            </a:r>
          </a:p>
          <a:p>
            <a:pPr marL="457200" lvl="1" indent="0">
              <a:buNone/>
            </a:pPr>
            <a:r>
              <a:rPr lang="en-US" sz="2200" b="1" i="0" u="none" strike="noStrike" baseline="0" dirty="0">
                <a:latin typeface="MetaPro-Bold"/>
              </a:rPr>
              <a:t>• </a:t>
            </a:r>
            <a:r>
              <a:rPr lang="en-US" sz="2200" b="0" i="0" u="none" strike="noStrike" baseline="0" dirty="0">
                <a:latin typeface="MetaSerifPro-Light"/>
              </a:rPr>
              <a:t>maintenance of appropriate sanitation and hygiene for personnel (e.g., washrooms),</a:t>
            </a:r>
          </a:p>
          <a:p>
            <a:pPr marL="457200" lvl="1" indent="0">
              <a:buNone/>
            </a:pPr>
            <a:r>
              <a:rPr lang="en-US" sz="2200" b="1" i="0" u="none" strike="noStrike" baseline="0" dirty="0">
                <a:latin typeface="MetaPro-Bold"/>
              </a:rPr>
              <a:t>• </a:t>
            </a:r>
            <a:r>
              <a:rPr lang="en-US" sz="2200" b="0" i="0" u="none" strike="noStrike" baseline="0" dirty="0">
                <a:latin typeface="MetaSerifPro-Light"/>
              </a:rPr>
              <a:t>separation of non-production related activities by personnel (e.g., food and drink preparation), and</a:t>
            </a:r>
          </a:p>
          <a:p>
            <a:pPr marL="457200" lvl="1" indent="0">
              <a:buNone/>
            </a:pPr>
            <a:r>
              <a:rPr lang="en-US" sz="2200" b="1" i="0" u="none" strike="noStrike" baseline="0" dirty="0">
                <a:latin typeface="MetaPro-Bold"/>
              </a:rPr>
              <a:t>• </a:t>
            </a:r>
            <a:r>
              <a:rPr lang="en-US" sz="2200" b="0" i="0" u="none" strike="noStrike" baseline="0" dirty="0">
                <a:latin typeface="MetaSerifPro-Light"/>
              </a:rPr>
              <a:t>methods/mechanisms in place to reduce risk posed by potential hazards (e.g. electro-static discharge for electronic components, handling of animal derived material, other contamination of product or spillage from volatile chemicals).</a:t>
            </a:r>
          </a:p>
          <a:p>
            <a:pPr marL="457200" lvl="1" indent="0">
              <a:buNone/>
            </a:pPr>
            <a:endParaRPr lang="en-US" sz="1800" dirty="0">
              <a:latin typeface="MetaSerifPro-Light"/>
            </a:endParaRPr>
          </a:p>
          <a:p>
            <a:pPr marL="0" marR="0" indent="0">
              <a:lnSpc>
                <a:spcPct val="107000"/>
              </a:lnSpc>
              <a:spcBef>
                <a:spcPts val="0"/>
              </a:spcBef>
              <a:spcAft>
                <a:spcPts val="800"/>
              </a:spcAft>
              <a:buNone/>
            </a:pPr>
            <a:r>
              <a:rPr lang="en-US" sz="1900" b="1" dirty="0">
                <a:effectLst/>
                <a:highlight>
                  <a:srgbClr val="FF00FF"/>
                </a:highlight>
                <a:latin typeface="MetaSerifPro-Light"/>
                <a:ea typeface="Calibri" panose="020F0502020204030204" pitchFamily="34" charset="0"/>
                <a:cs typeface="MetaSerifPro-Light"/>
              </a:rPr>
              <a:t>NE GÖSTERİLMELİ?</a:t>
            </a:r>
            <a:endParaRPr lang="en-US" sz="1900" b="1"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err="1">
                <a:effectLst/>
                <a:latin typeface="MetaSerifPro-Light"/>
                <a:ea typeface="Calibri" panose="020F0502020204030204" pitchFamily="34" charset="0"/>
                <a:cs typeface="MetaSerifPro-Light"/>
              </a:rPr>
              <a:t>Kontrollü</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bir</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ortamda</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görevleri</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yerine</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getirmek</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için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eğitim</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almamış</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üretim</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bakım</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temizlik</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veya</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onarımla</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ilgili</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herhangi</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bir</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personelin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uygun</a:t>
            </a:r>
            <a:r>
              <a:rPr lang="en-US" sz="1800" dirty="0">
                <a:effectLst/>
                <a:latin typeface="MetaSerifPro-Light"/>
                <a:ea typeface="Calibri" panose="020F0502020204030204" pitchFamily="34" charset="0"/>
                <a:cs typeface="MetaSerifPro-Light"/>
              </a:rPr>
              <a:t> ve </a:t>
            </a:r>
            <a:r>
              <a:rPr lang="en-US" sz="1800" dirty="0" err="1">
                <a:effectLst/>
                <a:latin typeface="MetaSerifPro-Light"/>
                <a:ea typeface="Calibri" panose="020F0502020204030204" pitchFamily="34" charset="0"/>
                <a:cs typeface="MetaSerifPro-Light"/>
              </a:rPr>
              <a:t>yetkili</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bir</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kişi</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tarafından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denetlenmediği</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sürece</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bu</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alanlara</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girmesine</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izin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verilmez</a:t>
            </a:r>
            <a:r>
              <a:rPr lang="en-US" sz="1800" dirty="0">
                <a:effectLst/>
                <a:latin typeface="MetaSerifPro-Light"/>
                <a:ea typeface="Calibri" panose="020F0502020204030204" pitchFamily="34" charset="0"/>
                <a:cs typeface="MetaSerifPro-Light"/>
              </a:rPr>
              <a:t>. Bu </a:t>
            </a:r>
            <a:r>
              <a:rPr lang="en-US" sz="1800" dirty="0" err="1">
                <a:effectLst/>
                <a:latin typeface="MetaSerifPro-Light"/>
                <a:ea typeface="Calibri" panose="020F0502020204030204" pitchFamily="34" charset="0"/>
                <a:cs typeface="MetaSerifPro-Light"/>
              </a:rPr>
              <a:t>kısıtlama</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alana</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geçici</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veya</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geçici</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olarak</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giren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personeli</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içerir</a:t>
            </a:r>
            <a:r>
              <a:rPr lang="en-US" sz="1800" dirty="0">
                <a:effectLst/>
                <a:latin typeface="MetaSerifPro-Light"/>
                <a:ea typeface="Calibri" panose="020F0502020204030204" pitchFamily="34" charset="0"/>
                <a:cs typeface="MetaSerifPro-Light"/>
              </a:rPr>
              <a:t>.</a:t>
            </a:r>
            <a:endParaRPr lang="en-US" sz="1800" b="0" i="0" u="none" strike="noStrike" baseline="0" dirty="0">
              <a:latin typeface="MetaSerifPro-Light"/>
            </a:endParaRPr>
          </a:p>
        </p:txBody>
      </p:sp>
    </p:spTree>
    <p:extLst>
      <p:ext uri="{BB962C8B-B14F-4D97-AF65-F5344CB8AC3E}">
        <p14:creationId xmlns:p14="http://schemas.microsoft.com/office/powerpoint/2010/main" val="3627945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E9F72B-C648-E35C-C1FD-32BCBBE12A0A}"/>
              </a:ext>
            </a:extLst>
          </p:cNvPr>
          <p:cNvSpPr>
            <a:spLocks noGrp="1"/>
          </p:cNvSpPr>
          <p:nvPr>
            <p:ph type="title"/>
          </p:nvPr>
        </p:nvSpPr>
        <p:spPr>
          <a:xfrm>
            <a:off x="686834" y="1153572"/>
            <a:ext cx="3200400" cy="4461163"/>
          </a:xfrm>
        </p:spPr>
        <p:txBody>
          <a:bodyPr>
            <a:normAutofit/>
          </a:bodyPr>
          <a:lstStyle/>
          <a:p>
            <a:r>
              <a:rPr lang="en-US">
                <a:solidFill>
                  <a:srgbClr val="FFFFFF"/>
                </a:solidFill>
              </a:rPr>
              <a:t>ISO 13485 Intro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9C92B8A-1470-1133-A141-2E7E87C313F3}"/>
              </a:ext>
            </a:extLst>
          </p:cNvPr>
          <p:cNvSpPr>
            <a:spLocks noGrp="1"/>
          </p:cNvSpPr>
          <p:nvPr>
            <p:ph idx="1"/>
          </p:nvPr>
        </p:nvSpPr>
        <p:spPr>
          <a:xfrm>
            <a:off x="4447308" y="591344"/>
            <a:ext cx="6906491" cy="5585619"/>
          </a:xfrm>
        </p:spPr>
        <p:txBody>
          <a:bodyPr anchor="ctr">
            <a:normAutofit/>
          </a:bodyPr>
          <a:lstStyle/>
          <a:p>
            <a:r>
              <a:rPr lang="en-US" err="1"/>
              <a:t>Hangi</a:t>
            </a:r>
            <a:r>
              <a:rPr lang="en-US"/>
              <a:t> </a:t>
            </a:r>
            <a:r>
              <a:rPr lang="en-US" err="1"/>
              <a:t>dokümanlar</a:t>
            </a:r>
            <a:r>
              <a:rPr lang="en-US"/>
              <a:t> </a:t>
            </a:r>
            <a:r>
              <a:rPr lang="en-US" err="1"/>
              <a:t>oluşturulmalı</a:t>
            </a:r>
            <a:r>
              <a:rPr lang="en-US"/>
              <a:t>/</a:t>
            </a:r>
            <a:r>
              <a:rPr lang="en-US" err="1"/>
              <a:t>güncellenmeli</a:t>
            </a:r>
            <a:r>
              <a:rPr lang="en-US"/>
              <a:t>/</a:t>
            </a:r>
            <a:r>
              <a:rPr lang="en-US" err="1"/>
              <a:t>destekleyici</a:t>
            </a:r>
            <a:r>
              <a:rPr lang="en-US"/>
              <a:t> </a:t>
            </a:r>
            <a:r>
              <a:rPr lang="en-US" err="1"/>
              <a:t>kanıt</a:t>
            </a:r>
            <a:r>
              <a:rPr lang="en-US"/>
              <a:t> </a:t>
            </a:r>
            <a:r>
              <a:rPr lang="en-US" err="1"/>
              <a:t>olarak</a:t>
            </a:r>
            <a:r>
              <a:rPr lang="en-US"/>
              <a:t> </a:t>
            </a:r>
            <a:r>
              <a:rPr lang="en-US" err="1"/>
              <a:t>sunulmalı</a:t>
            </a:r>
            <a:r>
              <a:rPr lang="en-US"/>
              <a:t>?</a:t>
            </a:r>
          </a:p>
          <a:p>
            <a:pPr marL="2628900" lvl="5" indent="-342900">
              <a:buFont typeface="+mj-lt"/>
              <a:buAutoNum type="arabicPeriod"/>
            </a:pPr>
            <a:r>
              <a:rPr lang="en-US" err="1"/>
              <a:t>Kalite</a:t>
            </a:r>
            <a:r>
              <a:rPr lang="en-US"/>
              <a:t> El </a:t>
            </a:r>
            <a:r>
              <a:rPr lang="en-US" err="1"/>
              <a:t>Kitabı</a:t>
            </a:r>
            <a:r>
              <a:rPr lang="en-US"/>
              <a:t> (Quality Manual) – QM-001_0A</a:t>
            </a:r>
          </a:p>
          <a:p>
            <a:pPr marL="2628900" lvl="5" indent="-342900">
              <a:buFont typeface="+mj-lt"/>
              <a:buAutoNum type="arabicPeriod"/>
            </a:pPr>
            <a:r>
              <a:rPr lang="en-US" err="1"/>
              <a:t>Kalite</a:t>
            </a:r>
            <a:r>
              <a:rPr lang="en-US"/>
              <a:t> </a:t>
            </a:r>
            <a:r>
              <a:rPr lang="en-US" err="1"/>
              <a:t>Politikası</a:t>
            </a:r>
            <a:r>
              <a:rPr lang="en-US"/>
              <a:t> ve </a:t>
            </a:r>
            <a:r>
              <a:rPr lang="en-US" err="1"/>
              <a:t>Hedefler</a:t>
            </a:r>
            <a:r>
              <a:rPr lang="en-US"/>
              <a:t> </a:t>
            </a:r>
            <a:r>
              <a:rPr lang="en-US" err="1"/>
              <a:t>belirtilmeli</a:t>
            </a:r>
            <a:r>
              <a:rPr lang="en-US"/>
              <a:t> (Quality Policy and Objectives) – Quality Policy will be written on the ISO 13485 certificate.</a:t>
            </a:r>
          </a:p>
          <a:p>
            <a:pPr marL="2628900" lvl="5" indent="-342900">
              <a:buFont typeface="+mj-lt"/>
              <a:buAutoNum type="arabicPeriod"/>
            </a:pPr>
            <a:r>
              <a:rPr lang="en-US" err="1"/>
              <a:t>Firma</a:t>
            </a:r>
            <a:r>
              <a:rPr lang="en-US"/>
              <a:t> </a:t>
            </a:r>
            <a:r>
              <a:rPr lang="en-US" err="1"/>
              <a:t>Tanıtım</a:t>
            </a:r>
            <a:r>
              <a:rPr lang="en-US"/>
              <a:t> </a:t>
            </a:r>
            <a:r>
              <a:rPr lang="en-US" err="1"/>
              <a:t>Yazısı</a:t>
            </a:r>
            <a:r>
              <a:rPr lang="en-US"/>
              <a:t> (Company Role  and Description)</a:t>
            </a:r>
          </a:p>
          <a:p>
            <a:pPr marL="2628900" lvl="5" indent="-342900">
              <a:buFont typeface="+mj-lt"/>
              <a:buAutoNum type="arabicPeriod"/>
            </a:pPr>
            <a:r>
              <a:rPr lang="en-US" err="1"/>
              <a:t>Görevliler</a:t>
            </a:r>
            <a:r>
              <a:rPr lang="en-US"/>
              <a:t>/</a:t>
            </a:r>
            <a:r>
              <a:rPr lang="en-US" err="1"/>
              <a:t>Unvanlar</a:t>
            </a:r>
            <a:r>
              <a:rPr lang="en-US"/>
              <a:t>, </a:t>
            </a:r>
            <a:r>
              <a:rPr lang="en-US" err="1"/>
              <a:t>Yetkiler</a:t>
            </a:r>
            <a:r>
              <a:rPr lang="en-US"/>
              <a:t> ve </a:t>
            </a:r>
            <a:r>
              <a:rPr lang="en-US" err="1"/>
              <a:t>Yetkinlikler</a:t>
            </a:r>
            <a:r>
              <a:rPr lang="en-US"/>
              <a:t> (Management Responsibilities) </a:t>
            </a:r>
          </a:p>
          <a:p>
            <a:pPr marL="2628900" lvl="5" indent="-342900">
              <a:buFont typeface="+mj-lt"/>
              <a:buAutoNum type="arabicPeriod"/>
            </a:pPr>
            <a:r>
              <a:rPr lang="en-US" err="1"/>
              <a:t>Kalite</a:t>
            </a:r>
            <a:r>
              <a:rPr lang="en-US"/>
              <a:t> </a:t>
            </a:r>
            <a:r>
              <a:rPr lang="en-US" err="1"/>
              <a:t>Yönetim</a:t>
            </a:r>
            <a:r>
              <a:rPr lang="en-US"/>
              <a:t> </a:t>
            </a:r>
            <a:r>
              <a:rPr lang="en-US" err="1"/>
              <a:t>Sisteminin</a:t>
            </a:r>
            <a:r>
              <a:rPr lang="en-US"/>
              <a:t> </a:t>
            </a:r>
            <a:r>
              <a:rPr lang="en-US" err="1"/>
              <a:t>Prosedürleri</a:t>
            </a:r>
            <a:r>
              <a:rPr lang="en-US"/>
              <a:t> (QMS Procedures)</a:t>
            </a:r>
          </a:p>
          <a:p>
            <a:pPr marL="2628900" lvl="5" indent="-342900">
              <a:buFont typeface="+mj-lt"/>
              <a:buAutoNum type="arabicPeriod"/>
            </a:pPr>
            <a:r>
              <a:rPr lang="en-US" err="1"/>
              <a:t>Kalite</a:t>
            </a:r>
            <a:r>
              <a:rPr lang="en-US"/>
              <a:t> </a:t>
            </a:r>
            <a:r>
              <a:rPr lang="en-US" err="1"/>
              <a:t>Yönetim</a:t>
            </a:r>
            <a:r>
              <a:rPr lang="en-US"/>
              <a:t> </a:t>
            </a:r>
            <a:r>
              <a:rPr lang="en-US" err="1"/>
              <a:t>Sistemi</a:t>
            </a:r>
            <a:r>
              <a:rPr lang="en-US"/>
              <a:t> </a:t>
            </a:r>
            <a:r>
              <a:rPr lang="en-US" err="1"/>
              <a:t>Kayıtları</a:t>
            </a:r>
            <a:endParaRPr lang="en-US"/>
          </a:p>
        </p:txBody>
      </p:sp>
    </p:spTree>
    <p:extLst>
      <p:ext uri="{BB962C8B-B14F-4D97-AF65-F5344CB8AC3E}">
        <p14:creationId xmlns:p14="http://schemas.microsoft.com/office/powerpoint/2010/main" val="3443663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05CB2AD-B9F6-1EAA-1A52-827A242BC611}"/>
              </a:ext>
            </a:extLst>
          </p:cNvPr>
          <p:cNvSpPr>
            <a:spLocks noGrp="1"/>
          </p:cNvSpPr>
          <p:nvPr>
            <p:ph type="title"/>
          </p:nvPr>
        </p:nvSpPr>
        <p:spPr>
          <a:xfrm>
            <a:off x="643467" y="321734"/>
            <a:ext cx="10905066" cy="1135737"/>
          </a:xfrm>
        </p:spPr>
        <p:txBody>
          <a:bodyPr>
            <a:normAutofit/>
          </a:bodyPr>
          <a:lstStyle/>
          <a:p>
            <a:r>
              <a:rPr lang="en-US" sz="4000" b="1" dirty="0">
                <a:latin typeface="MetaSerifPro-Bold"/>
              </a:rPr>
              <a:t>6.4 Work Environment and Contamination Control</a:t>
            </a:r>
            <a:br>
              <a:rPr lang="en-US" sz="3600" dirty="0">
                <a:latin typeface="MetaSerifPro-Bold"/>
              </a:rPr>
            </a:br>
            <a:r>
              <a:rPr lang="en-US" sz="3200" b="1" dirty="0">
                <a:latin typeface="MetaSerifPro-Bold"/>
              </a:rPr>
              <a:t>6.4.2 Contamination Control</a:t>
            </a:r>
            <a:endParaRPr lang="en-US" sz="3200" b="1" dirty="0"/>
          </a:p>
        </p:txBody>
      </p:sp>
      <p:sp>
        <p:nvSpPr>
          <p:cNvPr id="3" name="Content Placeholder 2">
            <a:extLst>
              <a:ext uri="{FF2B5EF4-FFF2-40B4-BE49-F238E27FC236}">
                <a16:creationId xmlns:a16="http://schemas.microsoft.com/office/drawing/2014/main" id="{BBC70CB1-9DAE-AC6F-2CBF-609D826E7057}"/>
              </a:ext>
            </a:extLst>
          </p:cNvPr>
          <p:cNvSpPr>
            <a:spLocks noGrp="1"/>
          </p:cNvSpPr>
          <p:nvPr>
            <p:ph idx="1"/>
          </p:nvPr>
        </p:nvSpPr>
        <p:spPr>
          <a:xfrm>
            <a:off x="643468" y="1782981"/>
            <a:ext cx="6842935" cy="4393982"/>
          </a:xfrm>
        </p:spPr>
        <p:txBody>
          <a:bodyPr>
            <a:normAutofit/>
          </a:bodyPr>
          <a:lstStyle/>
          <a:p>
            <a:pPr marL="0" marR="0" indent="0">
              <a:spcBef>
                <a:spcPts val="0"/>
              </a:spcBef>
              <a:spcAft>
                <a:spcPts val="800"/>
              </a:spcAft>
              <a:buNone/>
            </a:pPr>
            <a:r>
              <a:rPr lang="en-US" sz="2000" dirty="0">
                <a:effectLst/>
                <a:latin typeface="MetaSerifPro-Light"/>
                <a:ea typeface="Calibri" panose="020F0502020204030204" pitchFamily="34" charset="0"/>
                <a:cs typeface="MetaSerifPro-Light"/>
              </a:rPr>
              <a:t>“As appropriate, the organization shall plan and document arrangements for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MetaSerifPro-Light"/>
                <a:ea typeface="Calibri" panose="020F0502020204030204" pitchFamily="34" charset="0"/>
                <a:cs typeface="MetaSerifPro-Light"/>
              </a:rPr>
              <a:t>the control of contaminated or potentially contaminated product in order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MetaSerifPro-Light"/>
                <a:ea typeface="Calibri" panose="020F0502020204030204" pitchFamily="34" charset="0"/>
                <a:cs typeface="MetaSerifPro-Light"/>
              </a:rPr>
              <a:t>to prevent contamination of the work environment, personnel, or product.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000" dirty="0">
                <a:effectLst/>
                <a:latin typeface="MetaSerifPro-Light"/>
                <a:ea typeface="Calibri" panose="020F0502020204030204" pitchFamily="34" charset="0"/>
                <a:cs typeface="MetaSerifPro-Light"/>
              </a:rPr>
              <a:t>For sterile medical devices, the organization shall document requirements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MetaSerifPro-Light"/>
                <a:ea typeface="Calibri" panose="020F0502020204030204" pitchFamily="34" charset="0"/>
                <a:cs typeface="MetaSerifPro-Light"/>
              </a:rPr>
              <a:t>for control of contamination with microorganisms or particulate matter and maintain the required cleanliness during assembly or packaging processes.”</a:t>
            </a:r>
          </a:p>
          <a:p>
            <a:pPr marL="0" marR="0" indent="0">
              <a:spcBef>
                <a:spcPts val="0"/>
              </a:spcBef>
              <a:spcAft>
                <a:spcPts val="800"/>
              </a:spcAft>
              <a:buNone/>
            </a:pPr>
            <a:r>
              <a:rPr lang="en-US" sz="2000" b="1" dirty="0" err="1">
                <a:effectLst/>
                <a:latin typeface="MetaSerifPro-Light"/>
                <a:ea typeface="Calibri" panose="020F0502020204030204" pitchFamily="34" charset="0"/>
                <a:cs typeface="MetaSerifPro-Light"/>
              </a:rPr>
              <a:t>Kontaminasyon</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kontrolü</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prosedürü</a:t>
            </a:r>
            <a:r>
              <a:rPr lang="en-US" sz="2000" b="1" dirty="0">
                <a:effectLst/>
                <a:latin typeface="MetaSerifPro-Light"/>
                <a:ea typeface="Calibri" panose="020F0502020204030204" pitchFamily="34" charset="0"/>
                <a:cs typeface="MetaSerifPro-Light"/>
              </a:rPr>
              <a:t>. </a:t>
            </a:r>
            <a:r>
              <a:rPr lang="en-US" sz="2000" b="1" dirty="0">
                <a:effectLst/>
                <a:highlight>
                  <a:srgbClr val="FF00FF"/>
                </a:highlight>
                <a:latin typeface="MetaSerifPro-Light"/>
                <a:ea typeface="Calibri" panose="020F0502020204030204" pitchFamily="34" charset="0"/>
                <a:cs typeface="MetaSerifPro-Light"/>
              </a:rPr>
              <a:t>(</a:t>
            </a:r>
            <a:r>
              <a:rPr lang="en-US" sz="2000" b="1" dirty="0" err="1">
                <a:effectLst/>
                <a:highlight>
                  <a:srgbClr val="FF00FF"/>
                </a:highlight>
                <a:latin typeface="MetaSerifPro-Light"/>
                <a:ea typeface="Calibri" panose="020F0502020204030204" pitchFamily="34" charset="0"/>
                <a:cs typeface="MetaSerifPro-Light"/>
              </a:rPr>
              <a:t>Teslim</a:t>
            </a:r>
            <a:r>
              <a:rPr lang="en-US" sz="2000" b="1" dirty="0">
                <a:effectLst/>
                <a:highlight>
                  <a:srgbClr val="FF00FF"/>
                </a:highlight>
                <a:latin typeface="MetaSerifPro-Light"/>
                <a:ea typeface="Calibri" panose="020F0502020204030204" pitchFamily="34" charset="0"/>
                <a:cs typeface="MetaSerifPro-Light"/>
              </a:rPr>
              <a:t> </a:t>
            </a:r>
            <a:r>
              <a:rPr lang="en-US" sz="2000" b="1" dirty="0" err="1">
                <a:effectLst/>
                <a:highlight>
                  <a:srgbClr val="FF00FF"/>
                </a:highlight>
                <a:latin typeface="MetaSerifPro-Light"/>
                <a:ea typeface="Calibri" panose="020F0502020204030204" pitchFamily="34" charset="0"/>
                <a:cs typeface="MetaSerifPro-Light"/>
              </a:rPr>
              <a:t>edilecek</a:t>
            </a:r>
            <a:r>
              <a:rPr lang="en-US" sz="2000" b="1" dirty="0">
                <a:effectLst/>
                <a:highlight>
                  <a:srgbClr val="FF00FF"/>
                </a:highlight>
                <a:latin typeface="MetaSerifPro-Light"/>
                <a:ea typeface="Calibri" panose="020F0502020204030204" pitchFamily="34" charset="0"/>
                <a:cs typeface="MetaSerifPro-Light"/>
              </a:rPr>
              <a:t>, </a:t>
            </a:r>
            <a:r>
              <a:rPr lang="en-US" sz="2000" b="1" dirty="0" err="1">
                <a:effectLst/>
                <a:highlight>
                  <a:srgbClr val="FF00FF"/>
                </a:highlight>
                <a:latin typeface="MetaSerifPro-Light"/>
                <a:ea typeface="Calibri" panose="020F0502020204030204" pitchFamily="34" charset="0"/>
                <a:cs typeface="MetaSerifPro-Light"/>
              </a:rPr>
              <a:t>edilen</a:t>
            </a:r>
            <a:r>
              <a:rPr lang="en-US" sz="2000" b="1" dirty="0">
                <a:effectLst/>
                <a:highlight>
                  <a:srgbClr val="FF00FF"/>
                </a:highlight>
                <a:latin typeface="MetaSerifPro-Light"/>
                <a:ea typeface="Calibri" panose="020F0502020204030204" pitchFamily="34" charset="0"/>
                <a:cs typeface="MetaSerifPro-Light"/>
              </a:rPr>
              <a:t> ve </a:t>
            </a:r>
            <a:r>
              <a:rPr lang="en-US" sz="2000" b="1" dirty="0" err="1">
                <a:effectLst/>
                <a:highlight>
                  <a:srgbClr val="FF00FF"/>
                </a:highlight>
                <a:latin typeface="MetaSerifPro-Light"/>
                <a:ea typeface="Calibri" panose="020F0502020204030204" pitchFamily="34" charset="0"/>
                <a:cs typeface="MetaSerifPro-Light"/>
              </a:rPr>
              <a:t>alınan</a:t>
            </a:r>
            <a:r>
              <a:rPr lang="en-US" sz="2000" b="1" dirty="0">
                <a:effectLst/>
                <a:highlight>
                  <a:srgbClr val="FF00FF"/>
                </a:highlight>
                <a:latin typeface="MetaSerifPro-Light"/>
                <a:ea typeface="Calibri" panose="020F0502020204030204" pitchFamily="34" charset="0"/>
                <a:cs typeface="MetaSerifPro-Light"/>
              </a:rPr>
              <a:t> </a:t>
            </a:r>
            <a:r>
              <a:rPr lang="en-US" sz="2000" b="1" dirty="0" err="1">
                <a:effectLst/>
                <a:highlight>
                  <a:srgbClr val="FF00FF"/>
                </a:highlight>
                <a:latin typeface="MetaSerifPro-Light"/>
                <a:ea typeface="Calibri" panose="020F0502020204030204" pitchFamily="34" charset="0"/>
                <a:cs typeface="MetaSerifPro-Light"/>
              </a:rPr>
              <a:t>tıbbi</a:t>
            </a:r>
            <a:r>
              <a:rPr lang="en-US" sz="2000" b="1" dirty="0">
                <a:effectLst/>
                <a:highlight>
                  <a:srgbClr val="FF00FF"/>
                </a:highlight>
                <a:latin typeface="MetaSerifPro-Light"/>
                <a:ea typeface="Calibri" panose="020F0502020204030204" pitchFamily="34" charset="0"/>
                <a:cs typeface="MetaSerifPro-Light"/>
              </a:rPr>
              <a:t> </a:t>
            </a:r>
            <a:r>
              <a:rPr lang="en-US" sz="2000" b="1" dirty="0" err="1">
                <a:effectLst/>
                <a:highlight>
                  <a:srgbClr val="FF00FF"/>
                </a:highlight>
                <a:latin typeface="MetaSerifPro-Light"/>
                <a:ea typeface="Calibri" panose="020F0502020204030204" pitchFamily="34" charset="0"/>
                <a:cs typeface="MetaSerifPro-Light"/>
              </a:rPr>
              <a:t>cihazlar</a:t>
            </a:r>
            <a:r>
              <a:rPr lang="en-US" sz="2000" b="1" dirty="0">
                <a:effectLst/>
                <a:highlight>
                  <a:srgbClr val="FF00FF"/>
                </a:highlight>
                <a:latin typeface="MetaSerifPro-Light"/>
                <a:ea typeface="Calibri" panose="020F0502020204030204" pitchFamily="34" charset="0"/>
                <a:cs typeface="MetaSerifPro-Light"/>
              </a:rPr>
              <a:t>, </a:t>
            </a:r>
            <a:r>
              <a:rPr lang="en-US" sz="2000" b="1" dirty="0" err="1">
                <a:effectLst/>
                <a:highlight>
                  <a:srgbClr val="FF00FF"/>
                </a:highlight>
                <a:latin typeface="MetaSerifPro-Light"/>
                <a:ea typeface="Calibri" panose="020F0502020204030204" pitchFamily="34" charset="0"/>
                <a:cs typeface="MetaSerifPro-Light"/>
              </a:rPr>
              <a:t>insan</a:t>
            </a:r>
            <a:r>
              <a:rPr lang="en-US" sz="2000" b="1" dirty="0">
                <a:effectLst/>
                <a:highlight>
                  <a:srgbClr val="FF00FF"/>
                </a:highlight>
                <a:latin typeface="MetaSerifPro-Light"/>
                <a:ea typeface="Calibri" panose="020F0502020204030204" pitchFamily="34" charset="0"/>
                <a:cs typeface="MetaSerifPro-Light"/>
              </a:rPr>
              <a:t> ve </a:t>
            </a:r>
            <a:r>
              <a:rPr lang="en-US" sz="2000" b="1" dirty="0" err="1">
                <a:effectLst/>
                <a:highlight>
                  <a:srgbClr val="FF00FF"/>
                </a:highlight>
                <a:latin typeface="MetaSerifPro-Light"/>
                <a:ea typeface="Calibri" panose="020F0502020204030204" pitchFamily="34" charset="0"/>
                <a:cs typeface="MetaSerifPro-Light"/>
              </a:rPr>
              <a:t>iş</a:t>
            </a:r>
            <a:r>
              <a:rPr lang="en-US" sz="2000" b="1" dirty="0">
                <a:effectLst/>
                <a:highlight>
                  <a:srgbClr val="FF00FF"/>
                </a:highlight>
                <a:latin typeface="MetaSerifPro-Light"/>
                <a:ea typeface="Calibri" panose="020F0502020204030204" pitchFamily="34" charset="0"/>
                <a:cs typeface="MetaSerifPro-Light"/>
              </a:rPr>
              <a:t> </a:t>
            </a:r>
            <a:r>
              <a:rPr lang="en-US" sz="2000" b="1" dirty="0" err="1">
                <a:effectLst/>
                <a:highlight>
                  <a:srgbClr val="FF00FF"/>
                </a:highlight>
                <a:latin typeface="MetaSerifPro-Light"/>
                <a:ea typeface="Calibri" panose="020F0502020204030204" pitchFamily="34" charset="0"/>
                <a:cs typeface="MetaSerifPro-Light"/>
              </a:rPr>
              <a:t>ortamı</a:t>
            </a:r>
            <a:r>
              <a:rPr lang="en-US" sz="2000" b="1" dirty="0">
                <a:effectLst/>
                <a:highlight>
                  <a:srgbClr val="FF00FF"/>
                </a:highlight>
                <a:latin typeface="MetaSerifPro-Light"/>
                <a:ea typeface="Calibri" panose="020F0502020204030204" pitchFamily="34" charset="0"/>
                <a:cs typeface="MetaSerifPro-Light"/>
              </a:rPr>
              <a:t>)</a:t>
            </a:r>
          </a:p>
          <a:p>
            <a:pPr marL="0" marR="0" indent="0">
              <a:spcBef>
                <a:spcPts val="0"/>
              </a:spcBef>
              <a:spcAft>
                <a:spcPts val="800"/>
              </a:spcAft>
              <a:buNone/>
            </a:pPr>
            <a:r>
              <a:rPr lang="en-US" sz="2000" b="1" dirty="0" err="1">
                <a:effectLst/>
                <a:latin typeface="MetaSerifPro-Light"/>
                <a:ea typeface="Calibri" panose="020F0502020204030204" pitchFamily="34" charset="0"/>
                <a:cs typeface="MetaSerifPro-Light"/>
              </a:rPr>
              <a:t>Steril</a:t>
            </a:r>
            <a:r>
              <a:rPr lang="en-US" sz="2000" b="1" dirty="0">
                <a:effectLst/>
                <a:latin typeface="MetaSerifPro-Light"/>
                <a:ea typeface="Calibri" panose="020F0502020204030204" pitchFamily="34" charset="0"/>
                <a:cs typeface="MetaSerifPro-Light"/>
              </a:rPr>
              <a:t> medical </a:t>
            </a:r>
            <a:r>
              <a:rPr lang="en-US" sz="2000" b="1" dirty="0" err="1">
                <a:effectLst/>
                <a:latin typeface="MetaSerifPro-Light"/>
                <a:ea typeface="Calibri" panose="020F0502020204030204" pitchFamily="34" charset="0"/>
                <a:cs typeface="MetaSerifPro-Light"/>
              </a:rPr>
              <a:t>cihaz</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üreticileri</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için</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montaj</a:t>
            </a:r>
            <a:r>
              <a:rPr lang="en-US" sz="2000" b="1" dirty="0">
                <a:effectLst/>
                <a:latin typeface="MetaSerifPro-Light"/>
                <a:ea typeface="Calibri" panose="020F0502020204030204" pitchFamily="34" charset="0"/>
                <a:cs typeface="MetaSerifPro-Light"/>
              </a:rPr>
              <a:t> ve </a:t>
            </a:r>
            <a:r>
              <a:rPr lang="en-US" sz="2000" b="1" dirty="0" err="1">
                <a:effectLst/>
                <a:latin typeface="MetaSerifPro-Light"/>
                <a:ea typeface="Calibri" panose="020F0502020204030204" pitchFamily="34" charset="0"/>
                <a:cs typeface="MetaSerifPro-Light"/>
              </a:rPr>
              <a:t>paketleme</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aşaması</a:t>
            </a:r>
            <a:r>
              <a:rPr lang="en-US" sz="2000" b="1" dirty="0">
                <a:effectLst/>
                <a:latin typeface="MetaSerifPro-Light"/>
                <a:ea typeface="Calibri" panose="020F0502020204030204" pitchFamily="34" charset="0"/>
                <a:cs typeface="MetaSerifPro-Light"/>
              </a:rPr>
              <a:t> da </a:t>
            </a:r>
            <a:r>
              <a:rPr lang="en-US" sz="2000" b="1" dirty="0" err="1">
                <a:effectLst/>
                <a:latin typeface="MetaSerifPro-Light"/>
                <a:ea typeface="Calibri" panose="020F0502020204030204" pitchFamily="34" charset="0"/>
                <a:cs typeface="MetaSerifPro-Light"/>
              </a:rPr>
              <a:t>dahil</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olmak</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üzere</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mikrobiyal</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veya</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partikül</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yükünün</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kontrol</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altında</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tutulması</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için</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gereken</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faaliyetleri</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anlatan</a:t>
            </a:r>
            <a:r>
              <a:rPr lang="en-US" sz="2000" b="1" dirty="0">
                <a:effectLst/>
                <a:latin typeface="MetaSerifPro-Light"/>
                <a:ea typeface="Calibri" panose="020F0502020204030204" pitchFamily="34" charset="0"/>
                <a:cs typeface="MetaSerifPro-Light"/>
              </a:rPr>
              <a:t> </a:t>
            </a:r>
            <a:r>
              <a:rPr lang="en-US" sz="2000" b="1" dirty="0" err="1">
                <a:effectLst/>
                <a:latin typeface="MetaSerifPro-Light"/>
                <a:ea typeface="Calibri" panose="020F0502020204030204" pitchFamily="34" charset="0"/>
                <a:cs typeface="MetaSerifPro-Light"/>
              </a:rPr>
              <a:t>prosedür</a:t>
            </a:r>
            <a:r>
              <a:rPr lang="en-US" sz="2000" b="1" dirty="0">
                <a:effectLst/>
                <a:latin typeface="MetaSerifPro-Light"/>
                <a:ea typeface="Calibri" panose="020F0502020204030204" pitchFamily="34" charset="0"/>
                <a:cs typeface="MetaSerifPro-Light"/>
              </a:rPr>
              <a:t> ve </a:t>
            </a:r>
            <a:r>
              <a:rPr lang="en-US" sz="2000" b="1" dirty="0" err="1">
                <a:effectLst/>
                <a:latin typeface="MetaSerifPro-Light"/>
                <a:ea typeface="Calibri" panose="020F0502020204030204" pitchFamily="34" charset="0"/>
                <a:cs typeface="MetaSerifPro-Light"/>
              </a:rPr>
              <a:t>kayıtları</a:t>
            </a:r>
            <a:r>
              <a:rPr lang="en-US" sz="2000" b="1" dirty="0">
                <a:effectLst/>
                <a:latin typeface="MetaSerifPro-Light"/>
                <a:ea typeface="Calibri" panose="020F0502020204030204" pitchFamily="34" charset="0"/>
                <a:cs typeface="MetaSerifPro-Light"/>
              </a:rPr>
              <a:t>. </a:t>
            </a:r>
          </a:p>
          <a:p>
            <a:pPr marL="0" marR="0" indent="0">
              <a:spcBef>
                <a:spcPts val="0"/>
              </a:spcBef>
              <a:spcAft>
                <a:spcPts val="800"/>
              </a:spcAft>
              <a:buNone/>
            </a:pPr>
            <a:endParaRPr lang="en-US" sz="2000" dirty="0">
              <a:effectLst/>
              <a:latin typeface="MetaSerifPro-Light"/>
              <a:ea typeface="Calibri" panose="020F0502020204030204" pitchFamily="34" charset="0"/>
              <a:cs typeface="MetaSerifPro-Light"/>
            </a:endParaRPr>
          </a:p>
          <a:p>
            <a:pPr marL="0" marR="0" indent="0">
              <a:spcBef>
                <a:spcPts val="0"/>
              </a:spcBef>
              <a:spcAft>
                <a:spcPts val="800"/>
              </a:spcAft>
              <a:buNone/>
            </a:pPr>
            <a:endParaRPr lang="en-US" sz="2000" dirty="0"/>
          </a:p>
        </p:txBody>
      </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65CA8958-3ACF-E6E5-3F59-204EB921D7A3}"/>
              </a:ext>
            </a:extLst>
          </p:cNvPr>
          <p:cNvPicPr>
            <a:picLocks noChangeAspect="1"/>
          </p:cNvPicPr>
          <p:nvPr/>
        </p:nvPicPr>
        <p:blipFill rotWithShape="1">
          <a:blip r:embed="rId2"/>
          <a:srcRect t="2816" r="2" b="2"/>
          <a:stretch/>
        </p:blipFill>
        <p:spPr>
          <a:xfrm>
            <a:off x="7380515" y="1782980"/>
            <a:ext cx="4722394" cy="2902801"/>
          </a:xfrm>
          <a:prstGeom prst="rect">
            <a:avLst/>
          </a:prstGeom>
        </p:spPr>
      </p:pic>
    </p:spTree>
    <p:extLst>
      <p:ext uri="{BB962C8B-B14F-4D97-AF65-F5344CB8AC3E}">
        <p14:creationId xmlns:p14="http://schemas.microsoft.com/office/powerpoint/2010/main" val="1142272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5AE7-D215-4AB9-FA53-4FE9A4F80A0D}"/>
              </a:ext>
            </a:extLst>
          </p:cNvPr>
          <p:cNvSpPr>
            <a:spLocks noGrp="1"/>
          </p:cNvSpPr>
          <p:nvPr>
            <p:ph type="title"/>
          </p:nvPr>
        </p:nvSpPr>
        <p:spPr/>
        <p:txBody>
          <a:bodyPr>
            <a:normAutofit/>
          </a:bodyPr>
          <a:lstStyle/>
          <a:p>
            <a:r>
              <a:rPr lang="en-US" b="1" dirty="0">
                <a:latin typeface="MetaPro-Bold"/>
              </a:rPr>
              <a:t>ISO 13485 Clause 7- Product Realization</a:t>
            </a:r>
          </a:p>
        </p:txBody>
      </p:sp>
      <p:sp>
        <p:nvSpPr>
          <p:cNvPr id="3" name="Content Placeholder 2">
            <a:extLst>
              <a:ext uri="{FF2B5EF4-FFF2-40B4-BE49-F238E27FC236}">
                <a16:creationId xmlns:a16="http://schemas.microsoft.com/office/drawing/2014/main" id="{A5A3CEE5-17CC-67AD-CF23-744FC6DF5A27}"/>
              </a:ext>
            </a:extLst>
          </p:cNvPr>
          <p:cNvSpPr>
            <a:spLocks noGrp="1"/>
          </p:cNvSpPr>
          <p:nvPr>
            <p:ph idx="1"/>
          </p:nvPr>
        </p:nvSpPr>
        <p:spPr/>
        <p:txBody>
          <a:bodyPr>
            <a:normAutofit lnSpcReduction="10000"/>
          </a:bodyPr>
          <a:lstStyle/>
          <a:p>
            <a:r>
              <a:rPr lang="en-US" dirty="0" err="1"/>
              <a:t>Ürün</a:t>
            </a:r>
            <a:r>
              <a:rPr lang="en-US" dirty="0"/>
              <a:t> </a:t>
            </a:r>
            <a:r>
              <a:rPr lang="en-US" dirty="0" err="1"/>
              <a:t>Gerçekleştirme</a:t>
            </a:r>
            <a:r>
              <a:rPr lang="en-US" dirty="0"/>
              <a:t> </a:t>
            </a:r>
            <a:r>
              <a:rPr lang="en-US" dirty="0" err="1"/>
              <a:t>için</a:t>
            </a:r>
            <a:r>
              <a:rPr lang="en-US" dirty="0"/>
              <a:t> </a:t>
            </a:r>
            <a:r>
              <a:rPr lang="en-US" dirty="0" err="1"/>
              <a:t>Planlama</a:t>
            </a:r>
            <a:r>
              <a:rPr lang="en-US" dirty="0"/>
              <a:t> (</a:t>
            </a:r>
            <a:r>
              <a:rPr lang="en-US" dirty="0" err="1"/>
              <a:t>Zorunlu</a:t>
            </a:r>
            <a:r>
              <a:rPr lang="en-US" dirty="0"/>
              <a:t> </a:t>
            </a:r>
            <a:r>
              <a:rPr lang="en-US" dirty="0" err="1"/>
              <a:t>değil</a:t>
            </a:r>
            <a:r>
              <a:rPr lang="en-US" dirty="0"/>
              <a:t>) </a:t>
            </a:r>
            <a:r>
              <a:rPr lang="en-US" dirty="0" err="1"/>
              <a:t>ancak</a:t>
            </a:r>
            <a:r>
              <a:rPr lang="en-US" dirty="0"/>
              <a:t> </a:t>
            </a:r>
            <a:r>
              <a:rPr lang="en-US" dirty="0" err="1"/>
              <a:t>Ürün</a:t>
            </a:r>
            <a:r>
              <a:rPr lang="en-US" dirty="0"/>
              <a:t> </a:t>
            </a:r>
            <a:r>
              <a:rPr lang="en-US" dirty="0" err="1"/>
              <a:t>Gerçekleştirme</a:t>
            </a:r>
            <a:r>
              <a:rPr lang="en-US" dirty="0"/>
              <a:t> </a:t>
            </a:r>
            <a:r>
              <a:rPr lang="en-US" dirty="0" err="1"/>
              <a:t>aşamalarında</a:t>
            </a:r>
            <a:r>
              <a:rPr lang="en-US" dirty="0"/>
              <a:t> risk </a:t>
            </a:r>
            <a:r>
              <a:rPr lang="en-US" dirty="0" err="1"/>
              <a:t>yönetiminin</a:t>
            </a:r>
            <a:r>
              <a:rPr lang="en-US" dirty="0"/>
              <a:t> </a:t>
            </a:r>
            <a:r>
              <a:rPr lang="en-US" dirty="0" err="1"/>
              <a:t>gösterilmesi</a:t>
            </a:r>
            <a:r>
              <a:rPr lang="en-US" dirty="0"/>
              <a:t> </a:t>
            </a:r>
            <a:r>
              <a:rPr lang="en-US" dirty="0" err="1"/>
              <a:t>zorunludur</a:t>
            </a:r>
            <a:r>
              <a:rPr lang="en-US" dirty="0"/>
              <a:t>.</a:t>
            </a:r>
          </a:p>
          <a:p>
            <a:r>
              <a:rPr lang="en-US" dirty="0" err="1"/>
              <a:t>Sorumluluk</a:t>
            </a:r>
            <a:r>
              <a:rPr lang="en-US" dirty="0"/>
              <a:t>: </a:t>
            </a:r>
            <a:r>
              <a:rPr lang="en-US" dirty="0" err="1"/>
              <a:t>Kilit</a:t>
            </a:r>
            <a:r>
              <a:rPr lang="en-US" dirty="0"/>
              <a:t> </a:t>
            </a:r>
            <a:r>
              <a:rPr lang="en-US" dirty="0" err="1"/>
              <a:t>departmanlarla</a:t>
            </a:r>
            <a:r>
              <a:rPr lang="en-US" dirty="0"/>
              <a:t> </a:t>
            </a:r>
            <a:r>
              <a:rPr lang="en-US" dirty="0" err="1"/>
              <a:t>iletişim</a:t>
            </a:r>
            <a:r>
              <a:rPr lang="en-US" dirty="0"/>
              <a:t> </a:t>
            </a:r>
            <a:r>
              <a:rPr lang="en-US" dirty="0" err="1"/>
              <a:t>kurmak</a:t>
            </a:r>
            <a:r>
              <a:rPr lang="en-US" dirty="0"/>
              <a:t> ve </a:t>
            </a:r>
            <a:r>
              <a:rPr lang="en-US" dirty="0" err="1"/>
              <a:t>proje</a:t>
            </a:r>
            <a:r>
              <a:rPr lang="en-US" dirty="0"/>
              <a:t> </a:t>
            </a:r>
            <a:r>
              <a:rPr lang="en-US" dirty="0" err="1"/>
              <a:t>yönetimi</a:t>
            </a:r>
            <a:r>
              <a:rPr lang="en-US" dirty="0"/>
              <a:t> </a:t>
            </a:r>
            <a:r>
              <a:rPr lang="en-US" dirty="0" err="1"/>
              <a:t>için</a:t>
            </a:r>
            <a:r>
              <a:rPr lang="en-US" dirty="0"/>
              <a:t> </a:t>
            </a:r>
            <a:r>
              <a:rPr lang="en-US" dirty="0" err="1"/>
              <a:t>harici</a:t>
            </a:r>
            <a:r>
              <a:rPr lang="en-US" dirty="0"/>
              <a:t> </a:t>
            </a:r>
            <a:r>
              <a:rPr lang="en-US" dirty="0" err="1"/>
              <a:t>tedarikçilerle</a:t>
            </a:r>
            <a:r>
              <a:rPr lang="en-US" dirty="0"/>
              <a:t> </a:t>
            </a:r>
            <a:r>
              <a:rPr lang="en-US" dirty="0" err="1"/>
              <a:t>iletişim</a:t>
            </a:r>
            <a:r>
              <a:rPr lang="en-US" dirty="0"/>
              <a:t> </a:t>
            </a:r>
            <a:r>
              <a:rPr lang="en-US" dirty="0" err="1"/>
              <a:t>kurmak</a:t>
            </a:r>
            <a:endParaRPr lang="en-US" dirty="0"/>
          </a:p>
          <a:p>
            <a:r>
              <a:rPr lang="en-US" dirty="0"/>
              <a:t>Veri </a:t>
            </a:r>
            <a:r>
              <a:rPr lang="en-US" dirty="0" err="1"/>
              <a:t>kaynakları</a:t>
            </a:r>
            <a:r>
              <a:rPr lang="en-US" dirty="0"/>
              <a:t>:</a:t>
            </a:r>
          </a:p>
          <a:p>
            <a:pPr lvl="1"/>
            <a:r>
              <a:rPr lang="en-US" dirty="0" err="1"/>
              <a:t>Tasarım</a:t>
            </a:r>
            <a:r>
              <a:rPr lang="en-US" dirty="0"/>
              <a:t> ve </a:t>
            </a:r>
            <a:r>
              <a:rPr lang="en-US" dirty="0" err="1"/>
              <a:t>Geliştirme</a:t>
            </a:r>
            <a:r>
              <a:rPr lang="en-US" dirty="0"/>
              <a:t> </a:t>
            </a:r>
            <a:r>
              <a:rPr lang="en-US" dirty="0" err="1"/>
              <a:t>Prosedürü</a:t>
            </a:r>
            <a:r>
              <a:rPr lang="en-US" dirty="0"/>
              <a:t>, </a:t>
            </a:r>
            <a:r>
              <a:rPr lang="en-US" dirty="0" err="1"/>
              <a:t>Ürünün</a:t>
            </a:r>
            <a:r>
              <a:rPr lang="en-US" dirty="0"/>
              <a:t> </a:t>
            </a:r>
            <a:r>
              <a:rPr lang="en-US" dirty="0" err="1"/>
              <a:t>Temizliğine</a:t>
            </a:r>
            <a:r>
              <a:rPr lang="en-US" dirty="0"/>
              <a:t> </a:t>
            </a:r>
            <a:r>
              <a:rPr lang="en-US" dirty="0" err="1"/>
              <a:t>İlişkin</a:t>
            </a:r>
            <a:r>
              <a:rPr lang="en-US" dirty="0"/>
              <a:t> </a:t>
            </a:r>
            <a:r>
              <a:rPr lang="en-US" dirty="0" err="1"/>
              <a:t>Gereklilikler</a:t>
            </a:r>
            <a:r>
              <a:rPr lang="en-US" dirty="0"/>
              <a:t>, </a:t>
            </a:r>
            <a:r>
              <a:rPr lang="en-US" dirty="0" err="1"/>
              <a:t>Üretim</a:t>
            </a:r>
            <a:r>
              <a:rPr lang="en-US" dirty="0"/>
              <a:t> </a:t>
            </a:r>
            <a:r>
              <a:rPr lang="en-US" dirty="0" err="1"/>
              <a:t>Kontrolü</a:t>
            </a:r>
            <a:r>
              <a:rPr lang="en-US" dirty="0"/>
              <a:t> </a:t>
            </a:r>
            <a:r>
              <a:rPr lang="en-US" dirty="0" err="1"/>
              <a:t>Prosedürü</a:t>
            </a:r>
            <a:r>
              <a:rPr lang="en-US" dirty="0"/>
              <a:t>, </a:t>
            </a:r>
            <a:r>
              <a:rPr lang="en-US" dirty="0" err="1"/>
              <a:t>Üretim</a:t>
            </a:r>
            <a:r>
              <a:rPr lang="en-US" dirty="0"/>
              <a:t> </a:t>
            </a:r>
            <a:r>
              <a:rPr lang="en-US" dirty="0" err="1"/>
              <a:t>Proseslerinin</a:t>
            </a:r>
            <a:r>
              <a:rPr lang="en-US" dirty="0"/>
              <a:t> </a:t>
            </a:r>
            <a:r>
              <a:rPr lang="en-US" dirty="0" err="1"/>
              <a:t>Doğrulanması</a:t>
            </a:r>
            <a:r>
              <a:rPr lang="en-US" dirty="0"/>
              <a:t> </a:t>
            </a:r>
            <a:r>
              <a:rPr lang="en-US" dirty="0" err="1"/>
              <a:t>Prosedürü</a:t>
            </a:r>
            <a:r>
              <a:rPr lang="en-US" dirty="0"/>
              <a:t>, </a:t>
            </a:r>
            <a:r>
              <a:rPr lang="en-US" dirty="0" err="1"/>
              <a:t>Tanımlama</a:t>
            </a:r>
            <a:r>
              <a:rPr lang="en-US" dirty="0"/>
              <a:t> </a:t>
            </a:r>
            <a:r>
              <a:rPr lang="en-US" dirty="0" err="1"/>
              <a:t>Prosedürü</a:t>
            </a:r>
            <a:r>
              <a:rPr lang="en-US" dirty="0"/>
              <a:t>, </a:t>
            </a:r>
            <a:r>
              <a:rPr lang="en-US" dirty="0" err="1"/>
              <a:t>İzlenebilirlik</a:t>
            </a:r>
            <a:r>
              <a:rPr lang="en-US" dirty="0"/>
              <a:t> </a:t>
            </a:r>
            <a:r>
              <a:rPr lang="en-US" dirty="0" err="1"/>
              <a:t>Prosedürü</a:t>
            </a:r>
            <a:r>
              <a:rPr lang="en-US" dirty="0"/>
              <a:t>, </a:t>
            </a:r>
            <a:r>
              <a:rPr lang="en-US" dirty="0" err="1"/>
              <a:t>Sterilizasyon</a:t>
            </a:r>
            <a:r>
              <a:rPr lang="en-US" dirty="0"/>
              <a:t> ve </a:t>
            </a:r>
            <a:r>
              <a:rPr lang="en-US" dirty="0" err="1"/>
              <a:t>Steril</a:t>
            </a:r>
            <a:r>
              <a:rPr lang="en-US" dirty="0"/>
              <a:t> </a:t>
            </a:r>
            <a:r>
              <a:rPr lang="en-US" dirty="0" err="1"/>
              <a:t>Bariyer</a:t>
            </a:r>
            <a:r>
              <a:rPr lang="en-US" dirty="0"/>
              <a:t> </a:t>
            </a:r>
            <a:r>
              <a:rPr lang="en-US" dirty="0" err="1"/>
              <a:t>Sistemi</a:t>
            </a:r>
            <a:r>
              <a:rPr lang="en-US" dirty="0"/>
              <a:t> </a:t>
            </a:r>
            <a:r>
              <a:rPr lang="en-US" dirty="0" err="1"/>
              <a:t>Prosedürü</a:t>
            </a:r>
            <a:r>
              <a:rPr lang="en-US" dirty="0"/>
              <a:t>, </a:t>
            </a:r>
            <a:r>
              <a:rPr lang="en-US" dirty="0" err="1"/>
              <a:t>Ürün</a:t>
            </a:r>
            <a:r>
              <a:rPr lang="en-US" dirty="0"/>
              <a:t> </a:t>
            </a:r>
            <a:r>
              <a:rPr lang="en-US" dirty="0" err="1"/>
              <a:t>Uygunluğunun</a:t>
            </a:r>
            <a:r>
              <a:rPr lang="en-US" dirty="0"/>
              <a:t> </a:t>
            </a:r>
            <a:r>
              <a:rPr lang="en-US" dirty="0" err="1"/>
              <a:t>Korunması</a:t>
            </a:r>
            <a:r>
              <a:rPr lang="en-US" dirty="0"/>
              <a:t> </a:t>
            </a:r>
            <a:r>
              <a:rPr lang="en-US" dirty="0" err="1"/>
              <a:t>Prosedürü</a:t>
            </a:r>
            <a:r>
              <a:rPr lang="en-US" dirty="0"/>
              <a:t>, </a:t>
            </a:r>
            <a:r>
              <a:rPr lang="en-US" dirty="0" err="1"/>
              <a:t>Tedarikçilerin</a:t>
            </a:r>
            <a:r>
              <a:rPr lang="en-US" dirty="0"/>
              <a:t> </a:t>
            </a:r>
            <a:r>
              <a:rPr lang="en-US" dirty="0" err="1"/>
              <a:t>Satın</a:t>
            </a:r>
            <a:r>
              <a:rPr lang="en-US" dirty="0"/>
              <a:t> </a:t>
            </a:r>
            <a:r>
              <a:rPr lang="en-US" dirty="0" err="1"/>
              <a:t>Alınması</a:t>
            </a:r>
            <a:r>
              <a:rPr lang="en-US" dirty="0"/>
              <a:t> ve </a:t>
            </a:r>
            <a:r>
              <a:rPr lang="en-US" dirty="0" err="1"/>
              <a:t>Değerlendirilmesi</a:t>
            </a:r>
            <a:r>
              <a:rPr lang="en-US" dirty="0"/>
              <a:t> </a:t>
            </a:r>
            <a:r>
              <a:rPr lang="en-US" dirty="0" err="1"/>
              <a:t>Prosedürü</a:t>
            </a:r>
            <a:r>
              <a:rPr lang="en-US" dirty="0"/>
              <a:t>…</a:t>
            </a:r>
          </a:p>
        </p:txBody>
      </p:sp>
    </p:spTree>
    <p:extLst>
      <p:ext uri="{BB962C8B-B14F-4D97-AF65-F5344CB8AC3E}">
        <p14:creationId xmlns:p14="http://schemas.microsoft.com/office/powerpoint/2010/main" val="2256549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38F0-AD1F-EB12-5951-A6CB8364C904}"/>
              </a:ext>
            </a:extLst>
          </p:cNvPr>
          <p:cNvSpPr>
            <a:spLocks noGrp="1"/>
          </p:cNvSpPr>
          <p:nvPr>
            <p:ph type="title"/>
          </p:nvPr>
        </p:nvSpPr>
        <p:spPr/>
        <p:txBody>
          <a:bodyPr>
            <a:normAutofit/>
          </a:bodyPr>
          <a:lstStyle/>
          <a:p>
            <a:r>
              <a:rPr lang="en-US" sz="4000" b="1" dirty="0">
                <a:effectLst/>
                <a:latin typeface="MetaSerifPro-Bold"/>
                <a:ea typeface="Calibri" panose="020F0502020204030204" pitchFamily="34" charset="0"/>
                <a:cs typeface="MetaSerifPro-Bold"/>
              </a:rPr>
              <a:t>7.2.3</a:t>
            </a:r>
            <a:r>
              <a:rPr lang="en-US" sz="4000" dirty="0">
                <a:effectLst/>
                <a:latin typeface="MetaSerifPro-Light"/>
                <a:ea typeface="Calibri" panose="020F0502020204030204" pitchFamily="34" charset="0"/>
                <a:cs typeface="MetaSerifPro-Light"/>
              </a:rPr>
              <a:t> </a:t>
            </a:r>
            <a:r>
              <a:rPr lang="en-US" sz="4000" b="1" dirty="0">
                <a:effectLst/>
                <a:latin typeface="MetaSerifPro-Light"/>
                <a:ea typeface="Calibri" panose="020F0502020204030204" pitchFamily="34" charset="0"/>
                <a:cs typeface="MetaSerifPro-Light"/>
              </a:rPr>
              <a:t>Communicating with external parties</a:t>
            </a:r>
            <a:endParaRPr lang="en-US" sz="4000" b="1" dirty="0"/>
          </a:p>
        </p:txBody>
      </p:sp>
      <p:sp>
        <p:nvSpPr>
          <p:cNvPr id="3" name="Content Placeholder 2">
            <a:extLst>
              <a:ext uri="{FF2B5EF4-FFF2-40B4-BE49-F238E27FC236}">
                <a16:creationId xmlns:a16="http://schemas.microsoft.com/office/drawing/2014/main" id="{21164EF2-7623-D586-6AF7-8EE93241BB6B}"/>
              </a:ext>
            </a:extLst>
          </p:cNvPr>
          <p:cNvSpPr>
            <a:spLocks noGrp="1"/>
          </p:cNvSpPr>
          <p:nvPr>
            <p:ph idx="1"/>
          </p:nvPr>
        </p:nvSpPr>
        <p:spPr/>
        <p:txBody>
          <a:bodyPr>
            <a:normAutofit fontScale="85000" lnSpcReduction="10000"/>
          </a:bodyPr>
          <a:lstStyle/>
          <a:p>
            <a:pPr marL="0" marR="0" indent="0">
              <a:lnSpc>
                <a:spcPct val="107000"/>
              </a:lnSpc>
              <a:spcBef>
                <a:spcPts val="0"/>
              </a:spcBef>
              <a:spcAft>
                <a:spcPts val="800"/>
              </a:spcAft>
              <a:buNone/>
            </a:pPr>
            <a:r>
              <a:rPr lang="en-US" sz="1800" dirty="0">
                <a:effectLst/>
                <a:latin typeface="MetaPro-Bold"/>
                <a:ea typeface="Calibri" panose="020F0502020204030204" pitchFamily="34" charset="0"/>
                <a:cs typeface="MetaSerifPro-Light"/>
              </a:rPr>
              <a:t>The SCOPE of the procedure is to define responsible departments/persons for liaising with customers</a:t>
            </a:r>
            <a:r>
              <a:rPr lang="en-US" sz="1800" dirty="0">
                <a:latin typeface="MetaPro-Bold"/>
                <a:ea typeface="Calibri" panose="020F0502020204030204" pitchFamily="34" charset="0"/>
                <a:cs typeface="Times New Roman" panose="02020603050405020304" pitchFamily="18" charset="0"/>
              </a:rPr>
              <a:t> </a:t>
            </a:r>
            <a:r>
              <a:rPr lang="en-US" sz="1800" dirty="0">
                <a:effectLst/>
                <a:latin typeface="MetaPro-Bold"/>
                <a:ea typeface="Calibri" panose="020F0502020204030204" pitchFamily="34" charset="0"/>
                <a:cs typeface="MetaSerifPro-Light"/>
              </a:rPr>
              <a:t>on product information, enquiries, contracts, advisory notices and</a:t>
            </a:r>
            <a:r>
              <a:rPr lang="en-US" sz="1800" dirty="0">
                <a:latin typeface="MetaPro-Bold"/>
                <a:ea typeface="Calibri" panose="020F0502020204030204" pitchFamily="34" charset="0"/>
                <a:cs typeface="Times New Roman" panose="02020603050405020304" pitchFamily="18" charset="0"/>
              </a:rPr>
              <a:t> </a:t>
            </a:r>
            <a:r>
              <a:rPr lang="en-US" sz="1800" dirty="0">
                <a:effectLst/>
                <a:latin typeface="MetaPro-Bold"/>
                <a:ea typeface="Calibri" panose="020F0502020204030204" pitchFamily="34" charset="0"/>
                <a:cs typeface="MetaSerifPro-Light"/>
              </a:rPr>
              <a:t>customer complaints or feedback.</a:t>
            </a:r>
            <a:r>
              <a:rPr lang="en-US" sz="1800" dirty="0">
                <a:latin typeface="MetaPro-Bold"/>
                <a:ea typeface="Calibri" panose="020F0502020204030204" pitchFamily="34" charset="0"/>
                <a:cs typeface="Times New Roman" panose="02020603050405020304" pitchFamily="18" charset="0"/>
              </a:rPr>
              <a:t> In addition to that </a:t>
            </a:r>
            <a:r>
              <a:rPr lang="en-US" sz="1800" dirty="0">
                <a:effectLst/>
                <a:latin typeface="MetaPro-Bold"/>
                <a:ea typeface="Calibri" panose="020F0502020204030204" pitchFamily="34" charset="0"/>
                <a:cs typeface="MetaSerifPro-Light"/>
              </a:rPr>
              <a:t>responsibility and authority for communicating</a:t>
            </a:r>
            <a:r>
              <a:rPr lang="en-US" sz="1800" dirty="0">
                <a:latin typeface="MetaPro-Bold"/>
                <a:ea typeface="Calibri" panose="020F0502020204030204" pitchFamily="34" charset="0"/>
                <a:cs typeface="Times New Roman" panose="02020603050405020304" pitchFamily="18" charset="0"/>
              </a:rPr>
              <a:t> </a:t>
            </a:r>
            <a:r>
              <a:rPr lang="en-US" sz="1800" dirty="0">
                <a:effectLst/>
                <a:latin typeface="MetaPro-Bold"/>
                <a:ea typeface="Calibri" panose="020F0502020204030204" pitchFamily="34" charset="0"/>
                <a:cs typeface="MetaSerifPro-Light"/>
              </a:rPr>
              <a:t>with applicable regulatory agencies throughout the lifecycle of the medical device; in the premarket stage (for example in submission for regulatory</a:t>
            </a:r>
            <a:r>
              <a:rPr lang="en-US" sz="1800" dirty="0">
                <a:latin typeface="MetaPro-Bold"/>
                <a:ea typeface="Calibri" panose="020F0502020204030204" pitchFamily="34" charset="0"/>
                <a:cs typeface="Times New Roman" panose="02020603050405020304" pitchFamily="18" charset="0"/>
              </a:rPr>
              <a:t> </a:t>
            </a:r>
            <a:r>
              <a:rPr lang="en-US" sz="1800" dirty="0">
                <a:effectLst/>
                <a:latin typeface="MetaPro-Bold"/>
                <a:ea typeface="Calibri" panose="020F0502020204030204" pitchFamily="34" charset="0"/>
                <a:cs typeface="MetaSerifPro-Light"/>
              </a:rPr>
              <a:t>approval), in production (for example during a regulatory inspection or audit),</a:t>
            </a:r>
            <a:r>
              <a:rPr lang="en-US" sz="1800" dirty="0">
                <a:latin typeface="MetaPro-Bold"/>
                <a:ea typeface="Calibri" panose="020F0502020204030204" pitchFamily="34" charset="0"/>
                <a:cs typeface="Times New Roman" panose="02020603050405020304" pitchFamily="18" charset="0"/>
              </a:rPr>
              <a:t> </a:t>
            </a:r>
            <a:r>
              <a:rPr lang="en-US" sz="1800" dirty="0">
                <a:effectLst/>
                <a:latin typeface="MetaPro-Bold"/>
                <a:ea typeface="Calibri" panose="020F0502020204030204" pitchFamily="34" charset="0"/>
                <a:cs typeface="MetaSerifPro-Light"/>
              </a:rPr>
              <a:t>or in the post-market stage (for example, in reporting adverse events that meet</a:t>
            </a:r>
            <a:r>
              <a:rPr lang="en-US" sz="1800" dirty="0">
                <a:latin typeface="MetaPro-Bold"/>
                <a:ea typeface="Calibri" panose="020F0502020204030204" pitchFamily="34" charset="0"/>
                <a:cs typeface="Times New Roman" panose="02020603050405020304" pitchFamily="18" charset="0"/>
              </a:rPr>
              <a:t> </a:t>
            </a:r>
            <a:r>
              <a:rPr lang="en-US" sz="1800" dirty="0">
                <a:effectLst/>
                <a:latin typeface="MetaPro-Bold"/>
                <a:ea typeface="Calibri" panose="020F0502020204030204" pitchFamily="34" charset="0"/>
                <a:cs typeface="MetaSerifPro-Light"/>
              </a:rPr>
              <a:t>reporting criteria or advisory notices) is defined.</a:t>
            </a:r>
          </a:p>
          <a:p>
            <a:pPr marL="0" marR="0" indent="0">
              <a:lnSpc>
                <a:spcPct val="107000"/>
              </a:lnSpc>
              <a:spcBef>
                <a:spcPts val="0"/>
              </a:spcBef>
              <a:spcAft>
                <a:spcPts val="800"/>
              </a:spcAft>
              <a:buNone/>
            </a:pPr>
            <a:r>
              <a:rPr lang="en-US" sz="2600" dirty="0" err="1">
                <a:latin typeface="MetaPro-Bold"/>
              </a:rPr>
              <a:t>Prosedürün</a:t>
            </a:r>
            <a:r>
              <a:rPr lang="en-US" sz="2600" dirty="0">
                <a:latin typeface="MetaPro-Bold"/>
              </a:rPr>
              <a:t> KAPSAMI, </a:t>
            </a:r>
            <a:r>
              <a:rPr lang="en-US" sz="2600" dirty="0" err="1">
                <a:latin typeface="MetaPro-Bold"/>
              </a:rPr>
              <a:t>müşterilerle</a:t>
            </a:r>
            <a:r>
              <a:rPr lang="en-US" sz="2600" dirty="0">
                <a:latin typeface="MetaPro-Bold"/>
              </a:rPr>
              <a:t> </a:t>
            </a:r>
            <a:r>
              <a:rPr lang="en-US" sz="2600" dirty="0" err="1">
                <a:latin typeface="MetaPro-Bold"/>
              </a:rPr>
              <a:t>ürün</a:t>
            </a:r>
            <a:r>
              <a:rPr lang="en-US" sz="2600" dirty="0">
                <a:latin typeface="MetaPro-Bold"/>
              </a:rPr>
              <a:t> </a:t>
            </a:r>
            <a:r>
              <a:rPr lang="en-US" sz="2600" dirty="0" err="1">
                <a:latin typeface="MetaPro-Bold"/>
              </a:rPr>
              <a:t>bilgileri</a:t>
            </a:r>
            <a:r>
              <a:rPr lang="en-US" sz="2600" dirty="0">
                <a:latin typeface="MetaPro-Bold"/>
              </a:rPr>
              <a:t>, </a:t>
            </a:r>
            <a:r>
              <a:rPr lang="en-US" sz="2600" dirty="0" err="1">
                <a:latin typeface="MetaPro-Bold"/>
              </a:rPr>
              <a:t>sorular</a:t>
            </a:r>
            <a:r>
              <a:rPr lang="en-US" sz="2600" dirty="0">
                <a:latin typeface="MetaPro-Bold"/>
              </a:rPr>
              <a:t>, </a:t>
            </a:r>
            <a:r>
              <a:rPr lang="en-US" sz="2600" dirty="0" err="1">
                <a:latin typeface="MetaPro-Bold"/>
              </a:rPr>
              <a:t>sözleşmeler</a:t>
            </a:r>
            <a:r>
              <a:rPr lang="en-US" sz="2600" dirty="0">
                <a:latin typeface="MetaPro-Bold"/>
              </a:rPr>
              <a:t>, </a:t>
            </a:r>
            <a:r>
              <a:rPr lang="en-US" sz="2600" dirty="0" err="1">
                <a:latin typeface="MetaPro-Bold"/>
              </a:rPr>
              <a:t>tavsiye</a:t>
            </a:r>
            <a:r>
              <a:rPr lang="en-US" sz="2600" dirty="0">
                <a:latin typeface="MetaPro-Bold"/>
              </a:rPr>
              <a:t> </a:t>
            </a:r>
            <a:r>
              <a:rPr lang="en-US" sz="2600" dirty="0" err="1">
                <a:latin typeface="MetaPro-Bold"/>
              </a:rPr>
              <a:t>bildirimleri</a:t>
            </a:r>
            <a:r>
              <a:rPr lang="en-US" sz="2600" dirty="0">
                <a:latin typeface="MetaPro-Bold"/>
              </a:rPr>
              <a:t> ve </a:t>
            </a:r>
            <a:r>
              <a:rPr lang="en-US" sz="2600" dirty="0" err="1">
                <a:latin typeface="MetaPro-Bold"/>
              </a:rPr>
              <a:t>müşteri</a:t>
            </a:r>
            <a:r>
              <a:rPr lang="en-US" sz="2600" dirty="0">
                <a:latin typeface="MetaPro-Bold"/>
              </a:rPr>
              <a:t> </a:t>
            </a:r>
            <a:r>
              <a:rPr lang="en-US" sz="2600" dirty="0" err="1">
                <a:latin typeface="MetaPro-Bold"/>
              </a:rPr>
              <a:t>şikayetleri</a:t>
            </a:r>
            <a:r>
              <a:rPr lang="en-US" sz="2600" dirty="0">
                <a:latin typeface="MetaPro-Bold"/>
              </a:rPr>
              <a:t> </a:t>
            </a:r>
            <a:r>
              <a:rPr lang="en-US" sz="2600" dirty="0" err="1">
                <a:latin typeface="MetaPro-Bold"/>
              </a:rPr>
              <a:t>veya</a:t>
            </a:r>
            <a:r>
              <a:rPr lang="en-US" sz="2600" dirty="0">
                <a:latin typeface="MetaPro-Bold"/>
              </a:rPr>
              <a:t> </a:t>
            </a:r>
            <a:r>
              <a:rPr lang="en-US" sz="2600" dirty="0" err="1">
                <a:latin typeface="MetaPro-Bold"/>
              </a:rPr>
              <a:t>geri</a:t>
            </a:r>
            <a:r>
              <a:rPr lang="en-US" sz="2600" dirty="0">
                <a:latin typeface="MetaPro-Bold"/>
              </a:rPr>
              <a:t> </a:t>
            </a:r>
            <a:r>
              <a:rPr lang="en-US" sz="2600" dirty="0" err="1">
                <a:latin typeface="MetaPro-Bold"/>
              </a:rPr>
              <a:t>bildirimleri</a:t>
            </a:r>
            <a:r>
              <a:rPr lang="en-US" sz="2600" dirty="0">
                <a:latin typeface="MetaPro-Bold"/>
              </a:rPr>
              <a:t> </a:t>
            </a:r>
            <a:r>
              <a:rPr lang="en-US" sz="2600" dirty="0" err="1">
                <a:latin typeface="MetaPro-Bold"/>
              </a:rPr>
              <a:t>hakkında</a:t>
            </a:r>
            <a:r>
              <a:rPr lang="en-US" sz="2600" dirty="0">
                <a:latin typeface="MetaPro-Bold"/>
              </a:rPr>
              <a:t> </a:t>
            </a:r>
            <a:r>
              <a:rPr lang="en-US" sz="2600" dirty="0" err="1">
                <a:latin typeface="MetaPro-Bold"/>
              </a:rPr>
              <a:t>irtibat</a:t>
            </a:r>
            <a:r>
              <a:rPr lang="en-US" sz="2600" dirty="0">
                <a:latin typeface="MetaPro-Bold"/>
              </a:rPr>
              <a:t> </a:t>
            </a:r>
            <a:r>
              <a:rPr lang="en-US" sz="2600" dirty="0" err="1">
                <a:latin typeface="MetaPro-Bold"/>
              </a:rPr>
              <a:t>kurmaktan</a:t>
            </a:r>
            <a:r>
              <a:rPr lang="en-US" sz="2600" dirty="0">
                <a:latin typeface="MetaPro-Bold"/>
              </a:rPr>
              <a:t> </a:t>
            </a:r>
            <a:r>
              <a:rPr lang="en-US" sz="2600" dirty="0" err="1">
                <a:latin typeface="MetaPro-Bold"/>
              </a:rPr>
              <a:t>sorumlu</a:t>
            </a:r>
            <a:r>
              <a:rPr lang="en-US" sz="2600" dirty="0">
                <a:latin typeface="MetaPro-Bold"/>
              </a:rPr>
              <a:t> </a:t>
            </a:r>
            <a:r>
              <a:rPr lang="en-US" sz="2600" dirty="0" err="1">
                <a:latin typeface="MetaPro-Bold"/>
              </a:rPr>
              <a:t>departmanları</a:t>
            </a:r>
            <a:r>
              <a:rPr lang="en-US" sz="2600" dirty="0">
                <a:latin typeface="MetaPro-Bold"/>
              </a:rPr>
              <a:t>/</a:t>
            </a:r>
            <a:r>
              <a:rPr lang="en-US" sz="2600" dirty="0" err="1">
                <a:latin typeface="MetaPro-Bold"/>
              </a:rPr>
              <a:t>kişileri</a:t>
            </a:r>
            <a:r>
              <a:rPr lang="en-US" sz="2600" dirty="0">
                <a:latin typeface="MetaPro-Bold"/>
              </a:rPr>
              <a:t> </a:t>
            </a:r>
            <a:r>
              <a:rPr lang="en-US" sz="2600" dirty="0" err="1">
                <a:latin typeface="MetaPro-Bold"/>
              </a:rPr>
              <a:t>tanımlamaktır</a:t>
            </a:r>
            <a:r>
              <a:rPr lang="en-US" sz="2600" dirty="0">
                <a:latin typeface="MetaPro-Bold"/>
              </a:rPr>
              <a:t>. Ek </a:t>
            </a:r>
            <a:r>
              <a:rPr lang="en-US" sz="2600" dirty="0" err="1">
                <a:latin typeface="MetaPro-Bold"/>
              </a:rPr>
              <a:t>olarak</a:t>
            </a:r>
            <a:r>
              <a:rPr lang="en-US" sz="2600" dirty="0">
                <a:latin typeface="MetaPro-Bold"/>
              </a:rPr>
              <a:t> </a:t>
            </a:r>
            <a:r>
              <a:rPr lang="en-US" sz="2600" dirty="0" err="1">
                <a:latin typeface="MetaPro-Bold"/>
              </a:rPr>
              <a:t>tıbbi</a:t>
            </a:r>
            <a:r>
              <a:rPr lang="en-US" sz="2600" dirty="0">
                <a:latin typeface="MetaPro-Bold"/>
              </a:rPr>
              <a:t> </a:t>
            </a:r>
            <a:r>
              <a:rPr lang="en-US" sz="2600" dirty="0" err="1">
                <a:latin typeface="MetaPro-Bold"/>
              </a:rPr>
              <a:t>cihazın</a:t>
            </a:r>
            <a:r>
              <a:rPr lang="en-US" sz="2600" dirty="0">
                <a:latin typeface="MetaPro-Bold"/>
              </a:rPr>
              <a:t> </a:t>
            </a:r>
            <a:r>
              <a:rPr lang="en-US" sz="2600" dirty="0" err="1">
                <a:latin typeface="MetaPro-Bold"/>
              </a:rPr>
              <a:t>kullanım</a:t>
            </a:r>
            <a:r>
              <a:rPr lang="en-US" sz="2600" dirty="0">
                <a:latin typeface="MetaPro-Bold"/>
              </a:rPr>
              <a:t> </a:t>
            </a:r>
            <a:r>
              <a:rPr lang="en-US" sz="2600" dirty="0" err="1">
                <a:latin typeface="MetaPro-Bold"/>
              </a:rPr>
              <a:t>ömrü</a:t>
            </a:r>
            <a:r>
              <a:rPr lang="en-US" sz="2600" dirty="0">
                <a:latin typeface="MetaPro-Bold"/>
              </a:rPr>
              <a:t> </a:t>
            </a:r>
            <a:r>
              <a:rPr lang="en-US" sz="2600" dirty="0" err="1">
                <a:latin typeface="MetaPro-Bold"/>
              </a:rPr>
              <a:t>boyunca</a:t>
            </a:r>
            <a:r>
              <a:rPr lang="en-US" sz="2600" dirty="0">
                <a:latin typeface="MetaPro-Bold"/>
              </a:rPr>
              <a:t> </a:t>
            </a:r>
            <a:r>
              <a:rPr lang="en-US" sz="2600" dirty="0" err="1">
                <a:latin typeface="MetaPro-Bold"/>
              </a:rPr>
              <a:t>ilgili</a:t>
            </a:r>
            <a:r>
              <a:rPr lang="en-US" sz="2600" dirty="0">
                <a:latin typeface="MetaPro-Bold"/>
              </a:rPr>
              <a:t> </a:t>
            </a:r>
            <a:r>
              <a:rPr lang="en-US" sz="2600" dirty="0" err="1">
                <a:latin typeface="MetaPro-Bold"/>
              </a:rPr>
              <a:t>onaylayıcı</a:t>
            </a:r>
            <a:r>
              <a:rPr lang="en-US" sz="2600" dirty="0">
                <a:latin typeface="MetaPro-Bold"/>
              </a:rPr>
              <a:t> </a:t>
            </a:r>
            <a:r>
              <a:rPr lang="en-US" sz="2600" dirty="0" err="1">
                <a:latin typeface="MetaPro-Bold"/>
              </a:rPr>
              <a:t>kuruluşlarla</a:t>
            </a:r>
            <a:r>
              <a:rPr lang="en-US" sz="2600" dirty="0">
                <a:latin typeface="MetaPro-Bold"/>
              </a:rPr>
              <a:t> </a:t>
            </a:r>
            <a:r>
              <a:rPr lang="en-US" sz="2600" dirty="0" err="1">
                <a:latin typeface="MetaPro-Bold"/>
              </a:rPr>
              <a:t>iletişim</a:t>
            </a:r>
            <a:r>
              <a:rPr lang="en-US" sz="2600" dirty="0">
                <a:latin typeface="MetaPro-Bold"/>
              </a:rPr>
              <a:t> </a:t>
            </a:r>
            <a:r>
              <a:rPr lang="en-US" sz="2600" dirty="0" err="1">
                <a:latin typeface="MetaPro-Bold"/>
              </a:rPr>
              <a:t>kurma</a:t>
            </a:r>
            <a:r>
              <a:rPr lang="en-US" sz="2600" dirty="0">
                <a:latin typeface="MetaPro-Bold"/>
              </a:rPr>
              <a:t> </a:t>
            </a:r>
            <a:r>
              <a:rPr lang="en-US" sz="2600" dirty="0" err="1">
                <a:latin typeface="MetaPro-Bold"/>
              </a:rPr>
              <a:t>yetkisine</a:t>
            </a:r>
            <a:r>
              <a:rPr lang="en-US" sz="2600" dirty="0">
                <a:latin typeface="MetaPro-Bold"/>
              </a:rPr>
              <a:t> </a:t>
            </a:r>
            <a:r>
              <a:rPr lang="en-US" sz="2600" dirty="0" err="1">
                <a:latin typeface="MetaPro-Bold"/>
              </a:rPr>
              <a:t>sahip</a:t>
            </a:r>
            <a:r>
              <a:rPr lang="en-US" sz="2600" dirty="0">
                <a:latin typeface="MetaPro-Bold"/>
              </a:rPr>
              <a:t> </a:t>
            </a:r>
            <a:r>
              <a:rPr lang="en-US" sz="2600" dirty="0" err="1">
                <a:latin typeface="MetaPro-Bold"/>
              </a:rPr>
              <a:t>sorumlular</a:t>
            </a:r>
            <a:r>
              <a:rPr lang="en-US" sz="2600" dirty="0">
                <a:latin typeface="MetaPro-Bold"/>
              </a:rPr>
              <a:t> </a:t>
            </a:r>
            <a:r>
              <a:rPr lang="en-US" sz="2600" dirty="0" err="1">
                <a:latin typeface="MetaPro-Bold"/>
              </a:rPr>
              <a:t>tanımlanmalıdır</a:t>
            </a:r>
            <a:r>
              <a:rPr lang="en-US" sz="2600" dirty="0">
                <a:latin typeface="MetaPro-Bold"/>
              </a:rPr>
              <a:t>. </a:t>
            </a:r>
          </a:p>
          <a:p>
            <a:pPr marL="0" marR="0">
              <a:lnSpc>
                <a:spcPct val="107000"/>
              </a:lnSpc>
              <a:spcBef>
                <a:spcPts val="0"/>
              </a:spcBef>
              <a:spcAft>
                <a:spcPts val="800"/>
              </a:spcAft>
            </a:pPr>
            <a:r>
              <a:rPr lang="en-US" sz="2600" dirty="0" err="1">
                <a:latin typeface="MetaPro-Bold"/>
              </a:rPr>
              <a:t>Cihazın</a:t>
            </a:r>
            <a:r>
              <a:rPr lang="en-US" sz="2600" dirty="0">
                <a:latin typeface="MetaPro-Bold"/>
              </a:rPr>
              <a:t> </a:t>
            </a:r>
            <a:r>
              <a:rPr lang="en-US" sz="2600" dirty="0" err="1">
                <a:latin typeface="MetaPro-Bold"/>
              </a:rPr>
              <a:t>kullanım</a:t>
            </a:r>
            <a:r>
              <a:rPr lang="en-US" sz="2600" dirty="0">
                <a:latin typeface="MetaPro-Bold"/>
              </a:rPr>
              <a:t> </a:t>
            </a:r>
            <a:r>
              <a:rPr lang="en-US" sz="2600" dirty="0" err="1">
                <a:latin typeface="MetaPro-Bold"/>
              </a:rPr>
              <a:t>ömrü</a:t>
            </a:r>
            <a:r>
              <a:rPr lang="en-US" sz="2600" dirty="0">
                <a:latin typeface="MetaPro-Bold"/>
              </a:rPr>
              <a:t> </a:t>
            </a:r>
          </a:p>
          <a:p>
            <a:pPr marL="457200" lvl="1">
              <a:lnSpc>
                <a:spcPct val="107000"/>
              </a:lnSpc>
              <a:spcBef>
                <a:spcPts val="0"/>
              </a:spcBef>
              <a:spcAft>
                <a:spcPts val="800"/>
              </a:spcAft>
            </a:pPr>
            <a:r>
              <a:rPr lang="en-US" sz="2600" dirty="0" err="1">
                <a:latin typeface="MetaPro-Bold"/>
              </a:rPr>
              <a:t>pazarlama</a:t>
            </a:r>
            <a:r>
              <a:rPr lang="en-US" sz="2600" dirty="0">
                <a:latin typeface="MetaPro-Bold"/>
              </a:rPr>
              <a:t> </a:t>
            </a:r>
            <a:r>
              <a:rPr lang="en-US" sz="2600" dirty="0" err="1">
                <a:latin typeface="MetaPro-Bold"/>
              </a:rPr>
              <a:t>öncesi</a:t>
            </a:r>
            <a:r>
              <a:rPr lang="en-US" sz="2600" dirty="0">
                <a:latin typeface="MetaPro-Bold"/>
              </a:rPr>
              <a:t> </a:t>
            </a:r>
            <a:r>
              <a:rPr lang="en-US" sz="2600" dirty="0" err="1">
                <a:latin typeface="MetaPro-Bold"/>
              </a:rPr>
              <a:t>aşamada</a:t>
            </a:r>
            <a:r>
              <a:rPr lang="en-US" sz="2600" dirty="0">
                <a:latin typeface="MetaPro-Bold"/>
              </a:rPr>
              <a:t> (</a:t>
            </a:r>
            <a:r>
              <a:rPr lang="en-US" sz="2600" dirty="0" err="1">
                <a:latin typeface="MetaPro-Bold"/>
              </a:rPr>
              <a:t>örneğin</a:t>
            </a:r>
            <a:r>
              <a:rPr lang="en-US" sz="2600" dirty="0">
                <a:latin typeface="MetaPro-Bold"/>
              </a:rPr>
              <a:t>, </a:t>
            </a:r>
            <a:r>
              <a:rPr lang="en-US" sz="2600" dirty="0" err="1">
                <a:latin typeface="MetaPro-Bold"/>
              </a:rPr>
              <a:t>yasal</a:t>
            </a:r>
            <a:r>
              <a:rPr lang="en-US" sz="2600" dirty="0">
                <a:latin typeface="MetaPro-Bold"/>
              </a:rPr>
              <a:t> </a:t>
            </a:r>
            <a:r>
              <a:rPr lang="en-US" sz="2600" dirty="0" err="1">
                <a:latin typeface="MetaPro-Bold"/>
              </a:rPr>
              <a:t>onay</a:t>
            </a:r>
            <a:r>
              <a:rPr lang="en-US" sz="2600" dirty="0">
                <a:latin typeface="MetaPro-Bold"/>
              </a:rPr>
              <a:t> </a:t>
            </a:r>
            <a:r>
              <a:rPr lang="en-US" sz="2600" dirty="0" err="1">
                <a:latin typeface="MetaPro-Bold"/>
              </a:rPr>
              <a:t>için</a:t>
            </a:r>
            <a:r>
              <a:rPr lang="en-US" sz="2600" dirty="0">
                <a:latin typeface="MetaPro-Bold"/>
              </a:rPr>
              <a:t> </a:t>
            </a:r>
            <a:r>
              <a:rPr lang="en-US" sz="2600" dirty="0" err="1">
                <a:latin typeface="MetaPro-Bold"/>
              </a:rPr>
              <a:t>sunulurken</a:t>
            </a:r>
            <a:r>
              <a:rPr lang="en-US" sz="2600" dirty="0">
                <a:latin typeface="MetaPro-Bold"/>
              </a:rPr>
              <a:t>), </a:t>
            </a:r>
          </a:p>
          <a:p>
            <a:pPr marL="457200" lvl="1">
              <a:lnSpc>
                <a:spcPct val="107000"/>
              </a:lnSpc>
              <a:spcBef>
                <a:spcPts val="0"/>
              </a:spcBef>
              <a:spcAft>
                <a:spcPts val="800"/>
              </a:spcAft>
            </a:pPr>
            <a:r>
              <a:rPr lang="en-US" sz="2600" dirty="0" err="1">
                <a:latin typeface="MetaPro-Bold"/>
              </a:rPr>
              <a:t>üretimde</a:t>
            </a:r>
            <a:r>
              <a:rPr lang="en-US" sz="2600" dirty="0">
                <a:latin typeface="MetaPro-Bold"/>
              </a:rPr>
              <a:t> (</a:t>
            </a:r>
            <a:r>
              <a:rPr lang="en-US" sz="2600" dirty="0" err="1">
                <a:latin typeface="MetaPro-Bold"/>
              </a:rPr>
              <a:t>örneğin</a:t>
            </a:r>
            <a:r>
              <a:rPr lang="en-US" sz="2600" dirty="0">
                <a:latin typeface="MetaPro-Bold"/>
              </a:rPr>
              <a:t> </a:t>
            </a:r>
            <a:r>
              <a:rPr lang="en-US" sz="2600" dirty="0" err="1">
                <a:latin typeface="MetaPro-Bold"/>
              </a:rPr>
              <a:t>bir</a:t>
            </a:r>
            <a:r>
              <a:rPr lang="en-US" sz="2600" dirty="0">
                <a:latin typeface="MetaPro-Bold"/>
              </a:rPr>
              <a:t> </a:t>
            </a:r>
            <a:r>
              <a:rPr lang="en-US" sz="2600" dirty="0" err="1">
                <a:latin typeface="MetaPro-Bold"/>
              </a:rPr>
              <a:t>düzenleyici</a:t>
            </a:r>
            <a:r>
              <a:rPr lang="en-US" sz="2600" dirty="0">
                <a:latin typeface="MetaPro-Bold"/>
              </a:rPr>
              <a:t> </a:t>
            </a:r>
            <a:r>
              <a:rPr lang="en-US" sz="2600" dirty="0" err="1">
                <a:latin typeface="MetaPro-Bold"/>
              </a:rPr>
              <a:t>inceleme</a:t>
            </a:r>
            <a:r>
              <a:rPr lang="en-US" sz="2600" dirty="0">
                <a:latin typeface="MetaPro-Bold"/>
              </a:rPr>
              <a:t> </a:t>
            </a:r>
            <a:r>
              <a:rPr lang="en-US" sz="2600" dirty="0" err="1">
                <a:latin typeface="MetaPro-Bold"/>
              </a:rPr>
              <a:t>veya</a:t>
            </a:r>
            <a:r>
              <a:rPr lang="en-US" sz="2600" dirty="0">
                <a:latin typeface="MetaPro-Bold"/>
              </a:rPr>
              <a:t> </a:t>
            </a:r>
            <a:r>
              <a:rPr lang="en-US" sz="2600" dirty="0" err="1">
                <a:latin typeface="MetaPro-Bold"/>
              </a:rPr>
              <a:t>denetim</a:t>
            </a:r>
            <a:r>
              <a:rPr lang="en-US" sz="2600" dirty="0">
                <a:latin typeface="MetaPro-Bold"/>
              </a:rPr>
              <a:t> </a:t>
            </a:r>
            <a:r>
              <a:rPr lang="en-US" sz="2600" dirty="0" err="1">
                <a:latin typeface="MetaPro-Bold"/>
              </a:rPr>
              <a:t>sırasında</a:t>
            </a:r>
            <a:r>
              <a:rPr lang="en-US" sz="2600" dirty="0">
                <a:latin typeface="MetaPro-Bold"/>
              </a:rPr>
              <a:t>) </a:t>
            </a:r>
            <a:r>
              <a:rPr lang="en-US" sz="2600" dirty="0" err="1">
                <a:latin typeface="MetaPro-Bold"/>
              </a:rPr>
              <a:t>veya</a:t>
            </a:r>
            <a:r>
              <a:rPr lang="en-US" sz="2600" dirty="0">
                <a:latin typeface="MetaPro-Bold"/>
              </a:rPr>
              <a:t> </a:t>
            </a:r>
          </a:p>
          <a:p>
            <a:pPr marL="457200" lvl="1">
              <a:lnSpc>
                <a:spcPct val="107000"/>
              </a:lnSpc>
              <a:spcBef>
                <a:spcPts val="0"/>
              </a:spcBef>
              <a:spcAft>
                <a:spcPts val="800"/>
              </a:spcAft>
            </a:pPr>
            <a:r>
              <a:rPr lang="en-US" sz="2600" dirty="0" err="1">
                <a:latin typeface="MetaPro-Bold"/>
              </a:rPr>
              <a:t>piyasaya</a:t>
            </a:r>
            <a:r>
              <a:rPr lang="en-US" sz="2600" dirty="0">
                <a:latin typeface="MetaPro-Bold"/>
              </a:rPr>
              <a:t> </a:t>
            </a:r>
            <a:r>
              <a:rPr lang="en-US" sz="2600" dirty="0" err="1">
                <a:latin typeface="MetaPro-Bold"/>
              </a:rPr>
              <a:t>arz</a:t>
            </a:r>
            <a:r>
              <a:rPr lang="en-US" sz="2600" dirty="0">
                <a:latin typeface="MetaPro-Bold"/>
              </a:rPr>
              <a:t> </a:t>
            </a:r>
            <a:r>
              <a:rPr lang="en-US" sz="2600" dirty="0" err="1">
                <a:latin typeface="MetaPro-Bold"/>
              </a:rPr>
              <a:t>sonrası</a:t>
            </a:r>
            <a:r>
              <a:rPr lang="en-US" sz="2600" dirty="0">
                <a:latin typeface="MetaPro-Bold"/>
              </a:rPr>
              <a:t> </a:t>
            </a:r>
            <a:r>
              <a:rPr lang="en-US" sz="2600" dirty="0" err="1">
                <a:latin typeface="MetaPro-Bold"/>
              </a:rPr>
              <a:t>aşamada</a:t>
            </a:r>
            <a:r>
              <a:rPr lang="en-US" sz="2600" dirty="0">
                <a:latin typeface="MetaPro-Bold"/>
              </a:rPr>
              <a:t> (</a:t>
            </a:r>
            <a:r>
              <a:rPr lang="en-US" sz="2600" dirty="0" err="1">
                <a:latin typeface="MetaPro-Bold"/>
              </a:rPr>
              <a:t>örneğin</a:t>
            </a:r>
            <a:r>
              <a:rPr lang="en-US" sz="2600" dirty="0">
                <a:latin typeface="MetaPro-Bold"/>
              </a:rPr>
              <a:t> </a:t>
            </a:r>
            <a:r>
              <a:rPr lang="en-US" sz="2600" dirty="0" err="1">
                <a:latin typeface="MetaPro-Bold"/>
              </a:rPr>
              <a:t>advers</a:t>
            </a:r>
            <a:r>
              <a:rPr lang="en-US" sz="2600" dirty="0">
                <a:latin typeface="MetaPro-Bold"/>
              </a:rPr>
              <a:t> </a:t>
            </a:r>
            <a:r>
              <a:rPr lang="en-US" sz="2600" dirty="0" err="1">
                <a:latin typeface="MetaPro-Bold"/>
              </a:rPr>
              <a:t>olayların</a:t>
            </a:r>
            <a:r>
              <a:rPr lang="en-US" sz="2600" dirty="0">
                <a:latin typeface="MetaPro-Bold"/>
              </a:rPr>
              <a:t> </a:t>
            </a:r>
            <a:r>
              <a:rPr lang="en-US" sz="2600" dirty="0" err="1">
                <a:latin typeface="MetaPro-Bold"/>
              </a:rPr>
              <a:t>raporlanmasında</a:t>
            </a:r>
            <a:r>
              <a:rPr lang="en-US" sz="2600" dirty="0">
                <a:latin typeface="MetaPro-Bold"/>
              </a:rPr>
              <a:t>) </a:t>
            </a:r>
          </a:p>
        </p:txBody>
      </p:sp>
    </p:spTree>
    <p:extLst>
      <p:ext uri="{BB962C8B-B14F-4D97-AF65-F5344CB8AC3E}">
        <p14:creationId xmlns:p14="http://schemas.microsoft.com/office/powerpoint/2010/main" val="599967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6E65F-FA21-7E3D-8137-75920F6D2C17}"/>
              </a:ext>
            </a:extLst>
          </p:cNvPr>
          <p:cNvSpPr>
            <a:spLocks noGrp="1"/>
          </p:cNvSpPr>
          <p:nvPr>
            <p:ph type="title"/>
          </p:nvPr>
        </p:nvSpPr>
        <p:spPr/>
        <p:txBody>
          <a:bodyPr>
            <a:normAutofit fontScale="90000"/>
          </a:bodyPr>
          <a:lstStyle/>
          <a:p>
            <a:pPr marL="0" marR="0">
              <a:lnSpc>
                <a:spcPct val="107000"/>
              </a:lnSpc>
              <a:spcBef>
                <a:spcPts val="0"/>
              </a:spcBef>
              <a:spcAft>
                <a:spcPts val="800"/>
              </a:spcAft>
            </a:pPr>
            <a:r>
              <a:rPr lang="en-US" sz="4000" b="1" i="0" u="none" strike="noStrike" baseline="0" dirty="0">
                <a:latin typeface="MetaSerifPro-Bold"/>
              </a:rPr>
              <a:t>7.3 Design and development </a:t>
            </a:r>
            <a:br>
              <a:rPr lang="en-US" sz="1800" b="1" i="0" u="none" strike="noStrike" baseline="0" dirty="0">
                <a:latin typeface="MetaSerifPro-Bold"/>
              </a:rPr>
            </a:br>
            <a:r>
              <a:rPr lang="en-US" sz="3200" b="1" dirty="0">
                <a:effectLst/>
                <a:latin typeface="MetaSerifPro-Bold"/>
                <a:ea typeface="Calibri" panose="020F0502020204030204" pitchFamily="34" charset="0"/>
                <a:cs typeface="MetaSerifPro-Bold"/>
              </a:rPr>
              <a:t>7.3.1 General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MetaSerifPro-Light"/>
                <a:ea typeface="Calibri" panose="020F0502020204030204" pitchFamily="34" charset="0"/>
                <a:cs typeface="MetaSerifPro-Light"/>
              </a:rPr>
              <a:t>The organization shall document procedures for design and development.”</a:t>
            </a:r>
            <a:endParaRPr lang="en-US" dirty="0"/>
          </a:p>
        </p:txBody>
      </p:sp>
      <p:sp>
        <p:nvSpPr>
          <p:cNvPr id="3" name="Content Placeholder 2">
            <a:extLst>
              <a:ext uri="{FF2B5EF4-FFF2-40B4-BE49-F238E27FC236}">
                <a16:creationId xmlns:a16="http://schemas.microsoft.com/office/drawing/2014/main" id="{CC421B38-A8E8-5192-418F-4EA2999909E0}"/>
              </a:ext>
            </a:extLst>
          </p:cNvPr>
          <p:cNvSpPr>
            <a:spLocks noGrp="1"/>
          </p:cNvSpPr>
          <p:nvPr>
            <p:ph idx="1"/>
          </p:nvPr>
        </p:nvSpPr>
        <p:spPr/>
        <p:txBody>
          <a:bodyPr>
            <a:normAutofit fontScale="92500" lnSpcReduction="20000"/>
          </a:bodyPr>
          <a:lstStyle/>
          <a:p>
            <a:pPr marL="0" indent="0">
              <a:lnSpc>
                <a:spcPct val="107000"/>
              </a:lnSpc>
              <a:spcBef>
                <a:spcPts val="0"/>
              </a:spcBef>
              <a:spcAft>
                <a:spcPts val="800"/>
              </a:spcAft>
              <a:buNone/>
            </a:pPr>
            <a:r>
              <a:rPr lang="en-US" sz="2400" dirty="0" err="1">
                <a:latin typeface="MetaSerifPro-Light"/>
                <a:ea typeface="Calibri" panose="020F0502020204030204" pitchFamily="34" charset="0"/>
              </a:rPr>
              <a:t>Prosedürün</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amacı</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aşağıdaki</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başlıkların</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kimler</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tarafından</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nasıl</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hangi</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kaynak</a:t>
            </a:r>
            <a:r>
              <a:rPr lang="en-US" sz="2400" dirty="0">
                <a:latin typeface="MetaSerifPro-Light"/>
                <a:ea typeface="Calibri" panose="020F0502020204030204" pitchFamily="34" charset="0"/>
              </a:rPr>
              <a:t>/</a:t>
            </a:r>
            <a:r>
              <a:rPr lang="en-US" sz="2400" dirty="0" err="1">
                <a:latin typeface="MetaSerifPro-Light"/>
                <a:ea typeface="Calibri" panose="020F0502020204030204" pitchFamily="34" charset="0"/>
              </a:rPr>
              <a:t>yöntem</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kullanılarak</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ortaya</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konacağını</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gözden</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geçireceğini</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nasıl</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doğrulanıp</a:t>
            </a:r>
            <a:r>
              <a:rPr lang="en-US" sz="2400" dirty="0">
                <a:latin typeface="MetaSerifPro-Light"/>
                <a:ea typeface="Calibri" panose="020F0502020204030204" pitchFamily="34" charset="0"/>
              </a:rPr>
              <a:t>/</a:t>
            </a:r>
            <a:r>
              <a:rPr lang="en-US" sz="2400" dirty="0" err="1">
                <a:latin typeface="MetaSerifPro-Light"/>
                <a:ea typeface="Calibri" panose="020F0502020204030204" pitchFamily="34" charset="0"/>
              </a:rPr>
              <a:t>geçerli</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kılınacağı</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bilgi</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transferinin</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nasıl</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sağlanacağı</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değişikliklerin</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nasıl</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takip</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edileceği</a:t>
            </a:r>
            <a:r>
              <a:rPr lang="en-US" sz="2400" dirty="0">
                <a:latin typeface="MetaSerifPro-Light"/>
                <a:ea typeface="Calibri" panose="020F0502020204030204" pitchFamily="34" charset="0"/>
              </a:rPr>
              <a:t> ve </a:t>
            </a:r>
            <a:r>
              <a:rPr lang="en-US" sz="2400" dirty="0" err="1">
                <a:latin typeface="MetaSerifPro-Light"/>
                <a:ea typeface="Calibri" panose="020F0502020204030204" pitchFamily="34" charset="0"/>
              </a:rPr>
              <a:t>tasarımın</a:t>
            </a:r>
            <a:r>
              <a:rPr lang="en-US" sz="2400" dirty="0">
                <a:latin typeface="MetaSerifPro-Light"/>
                <a:ea typeface="Calibri" panose="020F0502020204030204" pitchFamily="34" charset="0"/>
              </a:rPr>
              <a:t> ve </a:t>
            </a:r>
            <a:r>
              <a:rPr lang="en-US" sz="2400" dirty="0" err="1">
                <a:latin typeface="MetaSerifPro-Light"/>
                <a:ea typeface="Calibri" panose="020F0502020204030204" pitchFamily="34" charset="0"/>
              </a:rPr>
              <a:t>geliştirmenin</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nasıl</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raporlanacağını</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ortaya</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koymaktır</a:t>
            </a:r>
            <a:r>
              <a:rPr lang="en-US" sz="2400" dirty="0">
                <a:latin typeface="MetaSerifPro-Light"/>
                <a:ea typeface="Calibri" panose="020F0502020204030204" pitchFamily="34" charset="0"/>
              </a:rPr>
              <a:t>. Risk </a:t>
            </a:r>
            <a:r>
              <a:rPr lang="en-US" sz="2400" dirty="0" err="1">
                <a:latin typeface="MetaSerifPro-Light"/>
                <a:ea typeface="Calibri" panose="020F0502020204030204" pitchFamily="34" charset="0"/>
              </a:rPr>
              <a:t>Yönetim</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Süreciyle</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entegre</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olduğu</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gösterilmelidir</a:t>
            </a:r>
            <a:r>
              <a:rPr lang="en-US" sz="2400" dirty="0">
                <a:latin typeface="MetaSerifPro-Light"/>
                <a:ea typeface="Calibri" panose="020F0502020204030204" pitchFamily="34" charset="0"/>
              </a:rPr>
              <a:t>.</a:t>
            </a:r>
          </a:p>
          <a:p>
            <a:pPr lvl="1">
              <a:lnSpc>
                <a:spcPct val="107000"/>
              </a:lnSpc>
              <a:spcBef>
                <a:spcPts val="0"/>
              </a:spcBef>
              <a:spcAft>
                <a:spcPts val="800"/>
              </a:spcAft>
              <a:buFont typeface="Wingdings" panose="05000000000000000000" pitchFamily="2" charset="2"/>
              <a:buChar char="Ø"/>
            </a:pPr>
            <a:r>
              <a:rPr lang="en-US" sz="1600" dirty="0">
                <a:latin typeface="MetaSerifPro-Light"/>
                <a:ea typeface="Calibri" panose="020F0502020204030204" pitchFamily="34" charset="0"/>
              </a:rPr>
              <a:t>7.3.2 </a:t>
            </a:r>
            <a:r>
              <a:rPr lang="en-US" sz="1600" dirty="0">
                <a:effectLst/>
                <a:latin typeface="MetaSerifPro-Light"/>
                <a:ea typeface="Calibri" panose="020F0502020204030204" pitchFamily="34" charset="0"/>
                <a:cs typeface="MetaSerifPro-Light"/>
              </a:rPr>
              <a:t>Design and Development Plan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Wingdings" panose="05000000000000000000" pitchFamily="2" charset="2"/>
              <a:buChar char="Ø"/>
            </a:pPr>
            <a:r>
              <a:rPr lang="en-US" sz="1600" dirty="0">
                <a:latin typeface="MetaSerifPro-Light"/>
                <a:ea typeface="Calibri" panose="020F0502020204030204" pitchFamily="34" charset="0"/>
              </a:rPr>
              <a:t>7.3.3. Design Input</a:t>
            </a:r>
          </a:p>
          <a:p>
            <a:pPr lvl="1">
              <a:lnSpc>
                <a:spcPct val="107000"/>
              </a:lnSpc>
              <a:spcBef>
                <a:spcPts val="0"/>
              </a:spcBef>
              <a:spcAft>
                <a:spcPts val="800"/>
              </a:spcAft>
              <a:buFont typeface="Wingdings" panose="05000000000000000000" pitchFamily="2" charset="2"/>
              <a:buChar char="Ø"/>
            </a:pPr>
            <a:r>
              <a:rPr lang="en-US" sz="1600" dirty="0">
                <a:latin typeface="MetaSerifPro-Light"/>
                <a:ea typeface="Calibri" panose="020F0502020204030204" pitchFamily="34" charset="0"/>
              </a:rPr>
              <a:t>7.3.4 Design Output</a:t>
            </a:r>
          </a:p>
          <a:p>
            <a:pPr lvl="1">
              <a:lnSpc>
                <a:spcPct val="107000"/>
              </a:lnSpc>
              <a:spcBef>
                <a:spcPts val="0"/>
              </a:spcBef>
              <a:spcAft>
                <a:spcPts val="800"/>
              </a:spcAft>
              <a:buFont typeface="Wingdings" panose="05000000000000000000" pitchFamily="2" charset="2"/>
              <a:buChar char="Ø"/>
            </a:pPr>
            <a:r>
              <a:rPr lang="en-US" sz="1600" dirty="0">
                <a:latin typeface="MetaSerifPro-Light"/>
                <a:ea typeface="Calibri" panose="020F0502020204030204" pitchFamily="34" charset="0"/>
              </a:rPr>
              <a:t>7.3.5 Output Review</a:t>
            </a:r>
          </a:p>
          <a:p>
            <a:pPr lvl="1">
              <a:lnSpc>
                <a:spcPct val="107000"/>
              </a:lnSpc>
              <a:spcBef>
                <a:spcPts val="0"/>
              </a:spcBef>
              <a:spcAft>
                <a:spcPts val="800"/>
              </a:spcAft>
              <a:buFont typeface="Wingdings" panose="05000000000000000000" pitchFamily="2" charset="2"/>
              <a:buChar char="Ø"/>
            </a:pPr>
            <a:r>
              <a:rPr lang="en-US" sz="1600" dirty="0">
                <a:latin typeface="MetaSerifPro-Light"/>
                <a:ea typeface="Calibri" panose="020F0502020204030204" pitchFamily="34" charset="0"/>
              </a:rPr>
              <a:t>7.3.6 Design Verification</a:t>
            </a:r>
          </a:p>
          <a:p>
            <a:pPr lvl="1">
              <a:lnSpc>
                <a:spcPct val="107000"/>
              </a:lnSpc>
              <a:spcBef>
                <a:spcPts val="0"/>
              </a:spcBef>
              <a:spcAft>
                <a:spcPts val="800"/>
              </a:spcAft>
              <a:buFont typeface="Wingdings" panose="05000000000000000000" pitchFamily="2" charset="2"/>
              <a:buChar char="Ø"/>
            </a:pPr>
            <a:r>
              <a:rPr lang="en-US" sz="1600" dirty="0">
                <a:latin typeface="MetaSerifPro-Light"/>
                <a:ea typeface="Calibri" panose="020F0502020204030204" pitchFamily="34" charset="0"/>
              </a:rPr>
              <a:t>7.3.7 Design Validation</a:t>
            </a:r>
          </a:p>
          <a:p>
            <a:pPr lvl="1">
              <a:lnSpc>
                <a:spcPct val="107000"/>
              </a:lnSpc>
              <a:spcBef>
                <a:spcPts val="0"/>
              </a:spcBef>
              <a:spcAft>
                <a:spcPts val="800"/>
              </a:spcAft>
              <a:buFont typeface="Wingdings" panose="05000000000000000000" pitchFamily="2" charset="2"/>
              <a:buChar char="Ø"/>
            </a:pPr>
            <a:r>
              <a:rPr lang="en-US" sz="1600" dirty="0">
                <a:latin typeface="MetaSerifPro-Light"/>
                <a:ea typeface="Calibri" panose="020F0502020204030204" pitchFamily="34" charset="0"/>
              </a:rPr>
              <a:t>7.3.8 Design Data Transfer</a:t>
            </a:r>
          </a:p>
          <a:p>
            <a:pPr lvl="1">
              <a:lnSpc>
                <a:spcPct val="107000"/>
              </a:lnSpc>
              <a:spcBef>
                <a:spcPts val="0"/>
              </a:spcBef>
              <a:spcAft>
                <a:spcPts val="800"/>
              </a:spcAft>
              <a:buFont typeface="Wingdings" panose="05000000000000000000" pitchFamily="2" charset="2"/>
              <a:buChar char="Ø"/>
            </a:pPr>
            <a:r>
              <a:rPr lang="en-US" sz="1600" dirty="0">
                <a:latin typeface="MetaSerifPro-Light"/>
                <a:ea typeface="Calibri" panose="020F0502020204030204" pitchFamily="34" charset="0"/>
              </a:rPr>
              <a:t>7.3.9 Control of Design &amp; Development Changes</a:t>
            </a:r>
          </a:p>
          <a:p>
            <a:pPr lvl="1">
              <a:lnSpc>
                <a:spcPct val="107000"/>
              </a:lnSpc>
              <a:spcBef>
                <a:spcPts val="0"/>
              </a:spcBef>
              <a:spcAft>
                <a:spcPts val="800"/>
              </a:spcAft>
              <a:buFont typeface="Wingdings" panose="05000000000000000000" pitchFamily="2" charset="2"/>
              <a:buChar char="Ø"/>
            </a:pPr>
            <a:r>
              <a:rPr lang="en-US" sz="1600" dirty="0">
                <a:latin typeface="MetaSerifPro-Light"/>
                <a:ea typeface="Calibri" panose="020F0502020204030204" pitchFamily="34" charset="0"/>
              </a:rPr>
              <a:t>7.3.10 Design and Development Files</a:t>
            </a:r>
            <a:endParaRPr lang="en-US" sz="2800" dirty="0"/>
          </a:p>
        </p:txBody>
      </p:sp>
    </p:spTree>
    <p:extLst>
      <p:ext uri="{BB962C8B-B14F-4D97-AF65-F5344CB8AC3E}">
        <p14:creationId xmlns:p14="http://schemas.microsoft.com/office/powerpoint/2010/main" val="2049782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44E73D-BF0D-A921-3010-25A35750E959}"/>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dirty="0">
                <a:solidFill>
                  <a:schemeClr val="tx1"/>
                </a:solidFill>
                <a:latin typeface="MetaSerifPro-Bold"/>
              </a:rPr>
              <a:t>7.3.1 Design and Development Process</a:t>
            </a:r>
          </a:p>
        </p:txBody>
      </p:sp>
      <p:sp>
        <p:nvSpPr>
          <p:cNvPr id="10" name="TextBox 5">
            <a:extLst>
              <a:ext uri="{FF2B5EF4-FFF2-40B4-BE49-F238E27FC236}">
                <a16:creationId xmlns:a16="http://schemas.microsoft.com/office/drawing/2014/main" id="{C1E0F3EF-A3B1-C3B0-DBB2-72D4BA6B7101}"/>
              </a:ext>
            </a:extLst>
          </p:cNvPr>
          <p:cNvSpPr txBox="1"/>
          <p:nvPr/>
        </p:nvSpPr>
        <p:spPr>
          <a:xfrm>
            <a:off x="643467" y="1457471"/>
            <a:ext cx="5376333" cy="5497285"/>
          </a:xfrm>
          <a:prstGeom prst="rect">
            <a:avLst/>
          </a:prstGeom>
        </p:spPr>
        <p:txBody>
          <a:bodyPr vert="horz" lIns="91440" tIns="45720" rIns="91440" bIns="45720" rtlCol="0">
            <a:normAutofit fontScale="92500" lnSpcReduction="10000"/>
          </a:bodyPr>
          <a:lstStyle/>
          <a:p>
            <a:pPr marL="342900" indent="-228600">
              <a:lnSpc>
                <a:spcPct val="90000"/>
              </a:lnSpc>
              <a:spcAft>
                <a:spcPts val="600"/>
              </a:spcAft>
              <a:buFont typeface="Arial" panose="020B0604020202020204" pitchFamily="34" charset="0"/>
              <a:buChar char="•"/>
            </a:pPr>
            <a:r>
              <a:rPr lang="en-US" sz="2400" dirty="0"/>
              <a:t>İlk </a:t>
            </a:r>
            <a:r>
              <a:rPr lang="en-US" sz="2400" dirty="0" err="1"/>
              <a:t>aşama</a:t>
            </a:r>
            <a:r>
              <a:rPr lang="en-US" sz="2400" dirty="0"/>
              <a:t> </a:t>
            </a:r>
            <a:r>
              <a:rPr lang="en-US" sz="2400" b="1" dirty="0" err="1"/>
              <a:t>kullanıcının</a:t>
            </a:r>
            <a:r>
              <a:rPr lang="en-US" sz="2400" b="1" dirty="0"/>
              <a:t> </a:t>
            </a:r>
            <a:r>
              <a:rPr lang="en-US" sz="2400" b="1" dirty="0" err="1"/>
              <a:t>ihtiyacını</a:t>
            </a:r>
            <a:r>
              <a:rPr lang="en-US" sz="2400" b="1" dirty="0"/>
              <a:t> </a:t>
            </a:r>
            <a:r>
              <a:rPr lang="en-US" sz="2400" dirty="0" err="1"/>
              <a:t>belirlemektir</a:t>
            </a:r>
            <a:r>
              <a:rPr lang="en-US" sz="2400" dirty="0"/>
              <a:t>.</a:t>
            </a:r>
          </a:p>
          <a:p>
            <a:pPr marL="342900" indent="-228600">
              <a:lnSpc>
                <a:spcPct val="90000"/>
              </a:lnSpc>
              <a:spcAft>
                <a:spcPts val="600"/>
              </a:spcAft>
              <a:buFont typeface="Arial" panose="020B0604020202020204" pitchFamily="34" charset="0"/>
              <a:buChar char="•"/>
            </a:pPr>
            <a:r>
              <a:rPr lang="en-US" sz="2400" dirty="0" err="1"/>
              <a:t>İhtiyaçların</a:t>
            </a:r>
            <a:r>
              <a:rPr lang="en-US" sz="2400" dirty="0"/>
              <a:t> ve </a:t>
            </a:r>
            <a:r>
              <a:rPr lang="en-US" sz="2400" dirty="0" err="1"/>
              <a:t>gerekliliklerin</a:t>
            </a:r>
            <a:r>
              <a:rPr lang="en-US" sz="2400" dirty="0"/>
              <a:t> </a:t>
            </a:r>
            <a:r>
              <a:rPr lang="en-US" sz="2400" dirty="0" err="1"/>
              <a:t>belirlenmesi</a:t>
            </a:r>
            <a:r>
              <a:rPr lang="en-US" sz="2400" dirty="0"/>
              <a:t> </a:t>
            </a:r>
            <a:r>
              <a:rPr lang="en-US" sz="2400" b="1" dirty="0" err="1"/>
              <a:t>tasarım</a:t>
            </a:r>
            <a:r>
              <a:rPr lang="en-US" sz="2400" b="1" dirty="0"/>
              <a:t> </a:t>
            </a:r>
            <a:r>
              <a:rPr lang="en-US" sz="2400" b="1" dirty="0" err="1"/>
              <a:t>girdileri</a:t>
            </a:r>
            <a:r>
              <a:rPr lang="en-US" sz="2400" b="1" dirty="0"/>
              <a:t> </a:t>
            </a:r>
            <a:r>
              <a:rPr lang="en-US" sz="2400" dirty="0" err="1"/>
              <a:t>oluşturmaktadır</a:t>
            </a:r>
            <a:r>
              <a:rPr lang="en-US" sz="2400" dirty="0"/>
              <a:t>.</a:t>
            </a:r>
          </a:p>
          <a:p>
            <a:pPr marL="342900" indent="-228600">
              <a:lnSpc>
                <a:spcPct val="90000"/>
              </a:lnSpc>
              <a:spcAft>
                <a:spcPts val="600"/>
              </a:spcAft>
              <a:buFont typeface="Arial" panose="020B0604020202020204" pitchFamily="34" charset="0"/>
              <a:buChar char="•"/>
            </a:pPr>
            <a:r>
              <a:rPr lang="en-US" sz="2400" dirty="0" err="1"/>
              <a:t>Tasarımı</a:t>
            </a:r>
            <a:r>
              <a:rPr lang="en-US" sz="2400" dirty="0"/>
              <a:t> </a:t>
            </a:r>
            <a:r>
              <a:rPr lang="en-US" sz="2400" dirty="0" err="1"/>
              <a:t>ortaya</a:t>
            </a:r>
            <a:r>
              <a:rPr lang="en-US" sz="2400" dirty="0"/>
              <a:t> </a:t>
            </a:r>
            <a:r>
              <a:rPr lang="en-US" sz="2400" dirty="0" err="1"/>
              <a:t>koyma</a:t>
            </a:r>
            <a:r>
              <a:rPr lang="en-US" sz="2400" dirty="0"/>
              <a:t> </a:t>
            </a:r>
            <a:r>
              <a:rPr lang="en-US" sz="2400" dirty="0" err="1"/>
              <a:t>sürecinden</a:t>
            </a:r>
            <a:r>
              <a:rPr lang="en-US" sz="2400" dirty="0"/>
              <a:t> </a:t>
            </a:r>
            <a:r>
              <a:rPr lang="en-US" sz="2400" dirty="0" err="1"/>
              <a:t>sonra</a:t>
            </a:r>
            <a:r>
              <a:rPr lang="en-US" sz="2400" dirty="0"/>
              <a:t> </a:t>
            </a:r>
            <a:r>
              <a:rPr lang="en-US" sz="2400" b="1" dirty="0" err="1"/>
              <a:t>tasarım</a:t>
            </a:r>
            <a:r>
              <a:rPr lang="en-US" sz="2400" b="1" dirty="0"/>
              <a:t> </a:t>
            </a:r>
            <a:r>
              <a:rPr lang="en-US" sz="2400" b="1" dirty="0" err="1"/>
              <a:t>çıktıları</a:t>
            </a:r>
            <a:r>
              <a:rPr lang="en-US" sz="2400" b="1" dirty="0"/>
              <a:t> </a:t>
            </a:r>
            <a:r>
              <a:rPr lang="en-US" sz="2400" dirty="0" err="1"/>
              <a:t>karşılaştırması</a:t>
            </a:r>
            <a:r>
              <a:rPr lang="en-US" sz="2400" dirty="0"/>
              <a:t> </a:t>
            </a:r>
            <a:r>
              <a:rPr lang="en-US" sz="2400" dirty="0" err="1"/>
              <a:t>yapılması</a:t>
            </a:r>
            <a:r>
              <a:rPr lang="en-US" sz="2400" dirty="0"/>
              <a:t> </a:t>
            </a:r>
            <a:r>
              <a:rPr lang="en-US" sz="2400" dirty="0" err="1"/>
              <a:t>gerekir</a:t>
            </a:r>
            <a:r>
              <a:rPr lang="en-US" sz="2400" dirty="0"/>
              <a:t>. </a:t>
            </a:r>
          </a:p>
          <a:p>
            <a:pPr marL="342900" indent="-228600">
              <a:lnSpc>
                <a:spcPct val="90000"/>
              </a:lnSpc>
              <a:spcAft>
                <a:spcPts val="600"/>
              </a:spcAft>
              <a:buFont typeface="Arial" panose="020B0604020202020204" pitchFamily="34" charset="0"/>
              <a:buChar char="•"/>
            </a:pPr>
            <a:r>
              <a:rPr lang="en-US" sz="2400" dirty="0" err="1"/>
              <a:t>Tasarım</a:t>
            </a:r>
            <a:r>
              <a:rPr lang="en-US" sz="2400" dirty="0"/>
              <a:t> </a:t>
            </a:r>
            <a:r>
              <a:rPr lang="en-US" sz="2400" dirty="0" err="1"/>
              <a:t>çıktılarının</a:t>
            </a:r>
            <a:r>
              <a:rPr lang="en-US" sz="2400" dirty="0"/>
              <a:t> </a:t>
            </a:r>
            <a:r>
              <a:rPr lang="en-US" sz="2400" b="1" dirty="0" err="1"/>
              <a:t>doğrulanması</a:t>
            </a:r>
            <a:r>
              <a:rPr lang="en-US" sz="2400" dirty="0"/>
              <a:t> </a:t>
            </a:r>
            <a:r>
              <a:rPr lang="en-US" sz="2400" dirty="0" err="1"/>
              <a:t>gerekir</a:t>
            </a:r>
            <a:r>
              <a:rPr lang="en-US" sz="2400" dirty="0"/>
              <a:t>. </a:t>
            </a:r>
          </a:p>
          <a:p>
            <a:pPr marL="342900" indent="-228600">
              <a:lnSpc>
                <a:spcPct val="90000"/>
              </a:lnSpc>
              <a:spcAft>
                <a:spcPts val="600"/>
              </a:spcAft>
              <a:buFont typeface="Arial" panose="020B0604020202020204" pitchFamily="34" charset="0"/>
              <a:buChar char="•"/>
            </a:pPr>
            <a:r>
              <a:rPr lang="en-US" sz="2400" dirty="0"/>
              <a:t>Bu </a:t>
            </a:r>
            <a:r>
              <a:rPr lang="en-US" sz="2400" dirty="0" err="1"/>
              <a:t>aşamadan</a:t>
            </a:r>
            <a:r>
              <a:rPr lang="en-US" sz="2400" dirty="0"/>
              <a:t> </a:t>
            </a:r>
            <a:r>
              <a:rPr lang="en-US" sz="2400" dirty="0" err="1"/>
              <a:t>sonra</a:t>
            </a:r>
            <a:r>
              <a:rPr lang="en-US" sz="2400" dirty="0"/>
              <a:t> </a:t>
            </a:r>
            <a:r>
              <a:rPr lang="en-US" sz="2400" b="1" dirty="0" err="1"/>
              <a:t>geçerli</a:t>
            </a:r>
            <a:r>
              <a:rPr lang="en-US" sz="2400" b="1" dirty="0"/>
              <a:t> </a:t>
            </a:r>
            <a:r>
              <a:rPr lang="en-US" sz="2400" b="1" dirty="0" err="1"/>
              <a:t>kılınma</a:t>
            </a:r>
            <a:r>
              <a:rPr lang="en-US" sz="2400" b="1" dirty="0"/>
              <a:t> </a:t>
            </a:r>
            <a:r>
              <a:rPr lang="en-US" sz="2400" dirty="0" err="1"/>
              <a:t>çalışmaları</a:t>
            </a:r>
            <a:r>
              <a:rPr lang="en-US" sz="2400" dirty="0"/>
              <a:t> </a:t>
            </a:r>
            <a:r>
              <a:rPr lang="en-US" sz="2400" dirty="0" err="1"/>
              <a:t>için</a:t>
            </a:r>
            <a:r>
              <a:rPr lang="en-US" sz="2400" dirty="0"/>
              <a:t> </a:t>
            </a:r>
            <a:r>
              <a:rPr lang="en-US" sz="2400" dirty="0" err="1"/>
              <a:t>tıbbi</a:t>
            </a:r>
            <a:r>
              <a:rPr lang="en-US" sz="2400" dirty="0"/>
              <a:t> </a:t>
            </a:r>
            <a:r>
              <a:rPr lang="en-US" sz="2400" dirty="0" err="1"/>
              <a:t>cihaz</a:t>
            </a:r>
            <a:r>
              <a:rPr lang="en-US" sz="2400" dirty="0"/>
              <a:t> </a:t>
            </a:r>
            <a:r>
              <a:rPr lang="en-US" sz="2400" dirty="0" err="1"/>
              <a:t>üretilebilir</a:t>
            </a:r>
            <a:r>
              <a:rPr lang="en-US" sz="2400" dirty="0"/>
              <a:t>.</a:t>
            </a:r>
          </a:p>
          <a:p>
            <a:pPr marL="342900" indent="-228600">
              <a:lnSpc>
                <a:spcPct val="90000"/>
              </a:lnSpc>
              <a:spcAft>
                <a:spcPts val="600"/>
              </a:spcAft>
              <a:buFont typeface="Arial" panose="020B0604020202020204" pitchFamily="34" charset="0"/>
              <a:buChar char="•"/>
            </a:pPr>
            <a:r>
              <a:rPr lang="en-US" sz="2400" dirty="0" err="1"/>
              <a:t>Bütün</a:t>
            </a:r>
            <a:r>
              <a:rPr lang="en-US" sz="2400" dirty="0"/>
              <a:t> </a:t>
            </a:r>
            <a:r>
              <a:rPr lang="en-US" sz="2400" dirty="0" err="1"/>
              <a:t>aşamalar</a:t>
            </a:r>
            <a:r>
              <a:rPr lang="en-US" sz="2400" dirty="0"/>
              <a:t> </a:t>
            </a:r>
            <a:r>
              <a:rPr lang="en-US" sz="2400" dirty="0" err="1"/>
              <a:t>sonunda</a:t>
            </a:r>
            <a:r>
              <a:rPr lang="en-US" sz="2400" dirty="0"/>
              <a:t> </a:t>
            </a:r>
            <a:r>
              <a:rPr lang="en-US" sz="2400" b="1" dirty="0" err="1"/>
              <a:t>gözden</a:t>
            </a:r>
            <a:r>
              <a:rPr lang="en-US" sz="2400" b="1" dirty="0"/>
              <a:t> </a:t>
            </a:r>
            <a:r>
              <a:rPr lang="en-US" sz="2400" b="1" dirty="0" err="1"/>
              <a:t>geçirme</a:t>
            </a:r>
            <a:r>
              <a:rPr lang="en-US" sz="2400" b="1" dirty="0"/>
              <a:t> </a:t>
            </a:r>
            <a:r>
              <a:rPr lang="en-US" sz="2400" dirty="0" err="1"/>
              <a:t>yapılması</a:t>
            </a:r>
            <a:r>
              <a:rPr lang="en-US" sz="2400" dirty="0"/>
              <a:t> </a:t>
            </a:r>
            <a:r>
              <a:rPr lang="en-US" sz="2400" dirty="0" err="1"/>
              <a:t>tıbbi</a:t>
            </a:r>
            <a:r>
              <a:rPr lang="en-US" sz="2400" dirty="0"/>
              <a:t> </a:t>
            </a:r>
            <a:r>
              <a:rPr lang="en-US" sz="2400" dirty="0" err="1"/>
              <a:t>cihaz</a:t>
            </a:r>
            <a:r>
              <a:rPr lang="en-US" sz="2400" dirty="0"/>
              <a:t> </a:t>
            </a:r>
            <a:r>
              <a:rPr lang="en-US" sz="2400" dirty="0" err="1"/>
              <a:t>tasarımını</a:t>
            </a:r>
            <a:r>
              <a:rPr lang="en-US" sz="2400" dirty="0"/>
              <a:t> </a:t>
            </a:r>
            <a:r>
              <a:rPr lang="en-US" sz="2400" dirty="0" err="1"/>
              <a:t>ortaya</a:t>
            </a:r>
            <a:r>
              <a:rPr lang="en-US" sz="2400" dirty="0"/>
              <a:t> </a:t>
            </a:r>
            <a:r>
              <a:rPr lang="en-US" sz="2400" dirty="0" err="1"/>
              <a:t>koyarken</a:t>
            </a:r>
            <a:r>
              <a:rPr lang="en-US" sz="2400" dirty="0"/>
              <a:t> </a:t>
            </a:r>
            <a:r>
              <a:rPr lang="en-US" sz="2400" dirty="0" err="1"/>
              <a:t>bir</a:t>
            </a:r>
            <a:r>
              <a:rPr lang="en-US" sz="2400" dirty="0"/>
              <a:t> </a:t>
            </a:r>
            <a:r>
              <a:rPr lang="en-US" sz="2400" dirty="0" err="1"/>
              <a:t>sonraki</a:t>
            </a:r>
            <a:r>
              <a:rPr lang="en-US" sz="2400" dirty="0"/>
              <a:t> </a:t>
            </a:r>
            <a:r>
              <a:rPr lang="en-US" sz="2400" dirty="0" err="1"/>
              <a:t>aşamanın</a:t>
            </a:r>
            <a:r>
              <a:rPr lang="en-US" sz="2400" dirty="0"/>
              <a:t> </a:t>
            </a:r>
            <a:r>
              <a:rPr lang="en-US" sz="2400" dirty="0" err="1"/>
              <a:t>daha</a:t>
            </a:r>
            <a:r>
              <a:rPr lang="en-US" sz="2400" dirty="0"/>
              <a:t> </a:t>
            </a:r>
            <a:r>
              <a:rPr lang="en-US" sz="2400" dirty="0" err="1"/>
              <a:t>kolay</a:t>
            </a:r>
            <a:r>
              <a:rPr lang="en-US" sz="2400" dirty="0"/>
              <a:t> </a:t>
            </a:r>
            <a:r>
              <a:rPr lang="en-US" sz="2400" dirty="0" err="1"/>
              <a:t>gerçekleşmesi</a:t>
            </a:r>
            <a:r>
              <a:rPr lang="en-US" sz="2400" dirty="0"/>
              <a:t> </a:t>
            </a:r>
            <a:r>
              <a:rPr lang="en-US" sz="2400" dirty="0" err="1"/>
              <a:t>için</a:t>
            </a:r>
            <a:r>
              <a:rPr lang="en-US" sz="2400" dirty="0"/>
              <a:t> </a:t>
            </a:r>
            <a:r>
              <a:rPr lang="en-US" sz="2400" dirty="0" err="1"/>
              <a:t>zemin</a:t>
            </a:r>
            <a:r>
              <a:rPr lang="en-US" sz="2400" dirty="0"/>
              <a:t> </a:t>
            </a:r>
            <a:r>
              <a:rPr lang="en-US" sz="2400" dirty="0" err="1"/>
              <a:t>hazırlar</a:t>
            </a:r>
            <a:r>
              <a:rPr lang="en-US" sz="2400" dirty="0"/>
              <a:t>.</a:t>
            </a:r>
          </a:p>
          <a:p>
            <a:pPr marL="342900" indent="-228600">
              <a:lnSpc>
                <a:spcPct val="90000"/>
              </a:lnSpc>
              <a:spcAft>
                <a:spcPts val="600"/>
              </a:spcAft>
              <a:buFont typeface="Arial" panose="020B0604020202020204" pitchFamily="34" charset="0"/>
              <a:buChar char="•"/>
            </a:pPr>
            <a:r>
              <a:rPr lang="en-US" sz="2400" dirty="0" err="1"/>
              <a:t>Tasarım</a:t>
            </a:r>
            <a:r>
              <a:rPr lang="en-US" sz="2400" dirty="0"/>
              <a:t> </a:t>
            </a:r>
            <a:r>
              <a:rPr lang="en-US" sz="2400" dirty="0" err="1"/>
              <a:t>çıktılarının</a:t>
            </a:r>
            <a:r>
              <a:rPr lang="en-US" sz="2400" dirty="0"/>
              <a:t> </a:t>
            </a:r>
            <a:r>
              <a:rPr lang="en-US" sz="2400" b="1" dirty="0" err="1"/>
              <a:t>geçerli</a:t>
            </a:r>
            <a:r>
              <a:rPr lang="en-US" sz="2400" b="1" dirty="0"/>
              <a:t> </a:t>
            </a:r>
            <a:r>
              <a:rPr lang="en-US" sz="2400" b="1" dirty="0" err="1"/>
              <a:t>kılınması</a:t>
            </a:r>
            <a:r>
              <a:rPr lang="en-US" sz="2400" b="1" dirty="0"/>
              <a:t> </a:t>
            </a:r>
            <a:r>
              <a:rPr lang="en-US" sz="2400" dirty="0" err="1"/>
              <a:t>ise</a:t>
            </a:r>
            <a:r>
              <a:rPr lang="en-US" sz="2400" dirty="0"/>
              <a:t> </a:t>
            </a:r>
            <a:r>
              <a:rPr lang="en-US" sz="2400" dirty="0" err="1"/>
              <a:t>klinik</a:t>
            </a:r>
            <a:r>
              <a:rPr lang="en-US" sz="2400" dirty="0"/>
              <a:t> </a:t>
            </a:r>
            <a:r>
              <a:rPr lang="en-US" sz="2400" dirty="0" err="1"/>
              <a:t>değerlendirme</a:t>
            </a:r>
            <a:r>
              <a:rPr lang="en-US" sz="2400" dirty="0"/>
              <a:t> </a:t>
            </a:r>
            <a:r>
              <a:rPr lang="en-US" sz="2400" dirty="0" err="1"/>
              <a:t>ya</a:t>
            </a:r>
            <a:r>
              <a:rPr lang="en-US" sz="2400" dirty="0"/>
              <a:t> da </a:t>
            </a:r>
            <a:r>
              <a:rPr lang="en-US" sz="2400" dirty="0" err="1"/>
              <a:t>performans</a:t>
            </a:r>
            <a:r>
              <a:rPr lang="en-US" sz="2400" dirty="0"/>
              <a:t> </a:t>
            </a:r>
            <a:r>
              <a:rPr lang="en-US" sz="2400" dirty="0" err="1"/>
              <a:t>değerlendirme</a:t>
            </a:r>
            <a:r>
              <a:rPr lang="en-US" sz="2400" dirty="0"/>
              <a:t> </a:t>
            </a:r>
            <a:r>
              <a:rPr lang="en-US" sz="2400" dirty="0" err="1"/>
              <a:t>çalışmaları</a:t>
            </a:r>
            <a:r>
              <a:rPr lang="en-US" sz="2400" dirty="0"/>
              <a:t> </a:t>
            </a:r>
            <a:r>
              <a:rPr lang="en-US" sz="2400" dirty="0" err="1"/>
              <a:t>ile</a:t>
            </a:r>
            <a:r>
              <a:rPr lang="en-US" sz="2400" dirty="0"/>
              <a:t> </a:t>
            </a:r>
            <a:r>
              <a:rPr lang="en-US" sz="2400" dirty="0" err="1"/>
              <a:t>yapılabilir</a:t>
            </a:r>
            <a:r>
              <a:rPr lang="en-US" sz="2400" dirty="0"/>
              <a:t>. </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a:extLst>
              <a:ext uri="{FF2B5EF4-FFF2-40B4-BE49-F238E27FC236}">
                <a16:creationId xmlns:a16="http://schemas.microsoft.com/office/drawing/2014/main" id="{3E338137-24A1-999C-C45F-9B9E7986DE93}"/>
              </a:ext>
            </a:extLst>
          </p:cNvPr>
          <p:cNvPicPr>
            <a:picLocks noGrp="1" noChangeAspect="1"/>
          </p:cNvPicPr>
          <p:nvPr>
            <p:ph idx="1"/>
          </p:nvPr>
        </p:nvPicPr>
        <p:blipFill>
          <a:blip r:embed="rId2"/>
          <a:stretch>
            <a:fillRect/>
          </a:stretch>
        </p:blipFill>
        <p:spPr>
          <a:xfrm>
            <a:off x="5956364" y="1779204"/>
            <a:ext cx="5592169" cy="4361892"/>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6955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0086-7506-A93E-5FDE-201001E9561F}"/>
              </a:ext>
            </a:extLst>
          </p:cNvPr>
          <p:cNvSpPr>
            <a:spLocks noGrp="1"/>
          </p:cNvSpPr>
          <p:nvPr>
            <p:ph type="title"/>
          </p:nvPr>
        </p:nvSpPr>
        <p:spPr/>
        <p:txBody>
          <a:bodyPr>
            <a:normAutofit/>
          </a:bodyPr>
          <a:lstStyle/>
          <a:p>
            <a:r>
              <a:rPr lang="en-US" sz="4000" b="1" i="0" u="none" strike="noStrike" baseline="0" dirty="0">
                <a:latin typeface="MetaSerifPro-Bold"/>
              </a:rPr>
              <a:t>7.3.2 Design and development planning</a:t>
            </a:r>
            <a:endParaRPr lang="en-US" sz="8000" dirty="0"/>
          </a:p>
        </p:txBody>
      </p:sp>
      <p:sp>
        <p:nvSpPr>
          <p:cNvPr id="3" name="Content Placeholder 2">
            <a:extLst>
              <a:ext uri="{FF2B5EF4-FFF2-40B4-BE49-F238E27FC236}">
                <a16:creationId xmlns:a16="http://schemas.microsoft.com/office/drawing/2014/main" id="{D72A61A5-C11F-A981-E192-8887C0361E63}"/>
              </a:ext>
            </a:extLst>
          </p:cNvPr>
          <p:cNvSpPr>
            <a:spLocks noGrp="1"/>
          </p:cNvSpPr>
          <p:nvPr>
            <p:ph idx="1"/>
          </p:nvPr>
        </p:nvSpPr>
        <p:spPr/>
        <p:txBody>
          <a:bodyPr>
            <a:normAutofit/>
          </a:bodyPr>
          <a:lstStyle/>
          <a:p>
            <a:pPr marL="0" indent="0" algn="l">
              <a:buNone/>
            </a:pPr>
            <a:r>
              <a:rPr lang="en-US" sz="2400" b="0" i="0" u="none" strike="noStrike" baseline="0" dirty="0" err="1">
                <a:latin typeface="MetaSerifPro-Light"/>
              </a:rPr>
              <a:t>Tasarım</a:t>
            </a:r>
            <a:r>
              <a:rPr lang="en-US" sz="2400" b="0" i="0" u="none" strike="noStrike" baseline="0" dirty="0">
                <a:latin typeface="MetaSerifPro-Light"/>
              </a:rPr>
              <a:t> ve </a:t>
            </a:r>
            <a:r>
              <a:rPr lang="en-US" sz="2400" b="0" i="0" u="none" strike="noStrike" baseline="0" dirty="0" err="1">
                <a:latin typeface="MetaSerifPro-Light"/>
              </a:rPr>
              <a:t>geliştirme</a:t>
            </a:r>
            <a:r>
              <a:rPr lang="en-US" sz="2400" b="0" i="0" u="none" strike="noStrike" baseline="0" dirty="0">
                <a:latin typeface="MetaSerifPro-Light"/>
              </a:rPr>
              <a:t> </a:t>
            </a:r>
            <a:r>
              <a:rPr lang="en-US" sz="2400" b="0" i="0" u="none" strike="noStrike" baseline="0" dirty="0" err="1">
                <a:latin typeface="MetaSerifPro-Light"/>
              </a:rPr>
              <a:t>planlaması</a:t>
            </a:r>
            <a:r>
              <a:rPr lang="en-US" sz="2400" b="0" i="0" u="none" strike="noStrike" baseline="0" dirty="0">
                <a:latin typeface="MetaSerifPro-Light"/>
              </a:rPr>
              <a:t> </a:t>
            </a:r>
            <a:r>
              <a:rPr lang="en-US" sz="2400" b="0" i="0" u="none" strike="noStrike" baseline="0" dirty="0" err="1">
                <a:latin typeface="MetaSerifPro-Light"/>
              </a:rPr>
              <a:t>sırasında</a:t>
            </a:r>
            <a:r>
              <a:rPr lang="en-US" sz="2400" b="0" i="0" u="none" strike="noStrike" baseline="0" dirty="0">
                <a:latin typeface="MetaSerifPro-Light"/>
              </a:rPr>
              <a:t> </a:t>
            </a:r>
            <a:r>
              <a:rPr lang="en-US" sz="2400" b="0" i="0" u="none" strike="noStrike" baseline="0" dirty="0" err="1">
                <a:latin typeface="MetaSerifPro-Light"/>
              </a:rPr>
              <a:t>kuruluş</a:t>
            </a:r>
            <a:r>
              <a:rPr lang="en-US" sz="2400" b="0" i="0" u="none" strike="noStrike" baseline="0" dirty="0">
                <a:latin typeface="MetaSerifPro-Light"/>
              </a:rPr>
              <a:t> </a:t>
            </a:r>
            <a:r>
              <a:rPr lang="en-US" sz="2400" b="0" i="0" u="none" strike="noStrike" baseline="0" dirty="0" err="1">
                <a:latin typeface="MetaSerifPro-Light"/>
              </a:rPr>
              <a:t>aşağıdakileri</a:t>
            </a:r>
            <a:r>
              <a:rPr lang="en-US" sz="2400" b="0" i="0" u="none" strike="noStrike" baseline="0" dirty="0">
                <a:latin typeface="MetaSerifPro-Light"/>
              </a:rPr>
              <a:t> </a:t>
            </a:r>
            <a:r>
              <a:rPr lang="en-US" sz="2400" b="0" i="0" u="none" strike="noStrike" baseline="0" dirty="0" err="1">
                <a:latin typeface="MetaSerifPro-Light"/>
              </a:rPr>
              <a:t>dokümente</a:t>
            </a:r>
            <a:r>
              <a:rPr lang="en-US" sz="2400" b="0" i="0" u="none" strike="noStrike" baseline="0" dirty="0">
                <a:latin typeface="MetaSerifPro-Light"/>
              </a:rPr>
              <a:t> </a:t>
            </a:r>
            <a:r>
              <a:rPr lang="en-US" sz="2400" b="0" i="0" u="none" strike="noStrike" baseline="0" dirty="0" err="1">
                <a:latin typeface="MetaSerifPro-Light"/>
              </a:rPr>
              <a:t>etmelidir</a:t>
            </a:r>
            <a:r>
              <a:rPr lang="en-US" sz="2400" b="0" i="0" u="none" strike="noStrike" baseline="0" dirty="0">
                <a:latin typeface="MetaSerifPro-Light"/>
              </a:rPr>
              <a:t>:</a:t>
            </a:r>
          </a:p>
          <a:p>
            <a:pPr marL="0" indent="0" algn="l">
              <a:buNone/>
            </a:pPr>
            <a:r>
              <a:rPr lang="en-US" sz="2400" b="0" i="0" u="none" strike="noStrike" baseline="0" dirty="0">
                <a:latin typeface="MetaSerifPro-Light"/>
              </a:rPr>
              <a:t>a) </a:t>
            </a:r>
            <a:r>
              <a:rPr lang="en-US" sz="2400" b="0" i="0" u="none" strike="noStrike" baseline="0" dirty="0" err="1">
                <a:latin typeface="MetaSerifPro-Light"/>
              </a:rPr>
              <a:t>tasarım</a:t>
            </a:r>
            <a:r>
              <a:rPr lang="en-US" sz="2400" b="0" i="0" u="none" strike="noStrike" baseline="0" dirty="0">
                <a:latin typeface="MetaSerifPro-Light"/>
              </a:rPr>
              <a:t> ve </a:t>
            </a:r>
            <a:r>
              <a:rPr lang="en-US" sz="2400" b="0" i="0" u="none" strike="noStrike" baseline="0" dirty="0" err="1">
                <a:latin typeface="MetaSerifPro-Light"/>
              </a:rPr>
              <a:t>geliştirme</a:t>
            </a:r>
            <a:r>
              <a:rPr lang="en-US" sz="2400" b="0" i="0" u="none" strike="noStrike" baseline="0" dirty="0">
                <a:latin typeface="MetaSerifPro-Light"/>
              </a:rPr>
              <a:t> </a:t>
            </a:r>
            <a:r>
              <a:rPr lang="en-US" sz="2400" b="0" i="0" u="none" strike="noStrike" baseline="0" dirty="0" err="1">
                <a:latin typeface="MetaSerifPro-Light"/>
              </a:rPr>
              <a:t>aşamaları</a:t>
            </a:r>
            <a:r>
              <a:rPr lang="en-US" sz="2400" b="0" i="0" u="none" strike="noStrike" baseline="0" dirty="0">
                <a:latin typeface="MetaSerifPro-Light"/>
              </a:rPr>
              <a:t>;</a:t>
            </a:r>
          </a:p>
          <a:p>
            <a:pPr marL="0" indent="0" algn="l">
              <a:buNone/>
            </a:pPr>
            <a:r>
              <a:rPr lang="en-US" sz="2400" b="0" i="0" u="none" strike="noStrike" baseline="0" dirty="0">
                <a:latin typeface="MetaSerifPro-Light"/>
              </a:rPr>
              <a:t>b) her </a:t>
            </a:r>
            <a:r>
              <a:rPr lang="en-US" sz="2400" b="0" i="0" u="none" strike="noStrike" baseline="0" dirty="0" err="1">
                <a:latin typeface="MetaSerifPro-Light"/>
              </a:rPr>
              <a:t>tasarım</a:t>
            </a:r>
            <a:r>
              <a:rPr lang="en-US" sz="2400" b="0" i="0" u="none" strike="noStrike" baseline="0" dirty="0">
                <a:latin typeface="MetaSerifPro-Light"/>
              </a:rPr>
              <a:t> ve </a:t>
            </a:r>
            <a:r>
              <a:rPr lang="en-US" sz="2400" b="0" i="0" u="none" strike="noStrike" baseline="0" dirty="0" err="1">
                <a:latin typeface="MetaSerifPro-Light"/>
              </a:rPr>
              <a:t>geliştirme</a:t>
            </a:r>
            <a:r>
              <a:rPr lang="en-US" sz="2400" b="0" i="0" u="none" strike="noStrike" baseline="0" dirty="0">
                <a:latin typeface="MetaSerifPro-Light"/>
              </a:rPr>
              <a:t> </a:t>
            </a:r>
            <a:r>
              <a:rPr lang="en-US" sz="2400" b="0" i="0" u="none" strike="noStrike" baseline="0" dirty="0" err="1">
                <a:latin typeface="MetaSerifPro-Light"/>
              </a:rPr>
              <a:t>aşamasında</a:t>
            </a:r>
            <a:r>
              <a:rPr lang="en-US" sz="2400" b="0" i="0" u="none" strike="noStrike" baseline="0" dirty="0">
                <a:latin typeface="MetaSerifPro-Light"/>
              </a:rPr>
              <a:t> </a:t>
            </a:r>
            <a:r>
              <a:rPr lang="en-US" sz="2400" b="0" i="0" u="none" strike="noStrike" baseline="0" dirty="0" err="1">
                <a:latin typeface="MetaSerifPro-Light"/>
              </a:rPr>
              <a:t>ihtiyaç</a:t>
            </a:r>
            <a:r>
              <a:rPr lang="en-US" sz="2400" b="0" i="0" u="none" strike="noStrike" baseline="0" dirty="0">
                <a:latin typeface="MetaSerifPro-Light"/>
              </a:rPr>
              <a:t> </a:t>
            </a:r>
            <a:r>
              <a:rPr lang="en-US" sz="2400" b="0" i="0" u="none" strike="noStrike" baseline="0" dirty="0" err="1">
                <a:latin typeface="MetaSerifPro-Light"/>
              </a:rPr>
              <a:t>duyulan</a:t>
            </a:r>
            <a:r>
              <a:rPr lang="en-US" sz="2400" b="0" i="0" u="none" strike="noStrike" baseline="0" dirty="0">
                <a:latin typeface="MetaSerifPro-Light"/>
              </a:rPr>
              <a:t> </a:t>
            </a:r>
            <a:r>
              <a:rPr lang="en-US" sz="2400" b="0" i="0" u="none" strike="noStrike" baseline="0" dirty="0" err="1">
                <a:latin typeface="MetaSerifPro-Light"/>
              </a:rPr>
              <a:t>gözden</a:t>
            </a:r>
            <a:r>
              <a:rPr lang="en-US" sz="2400" b="0" i="0" u="none" strike="noStrike" baseline="0" dirty="0">
                <a:latin typeface="MetaSerifPro-Light"/>
              </a:rPr>
              <a:t> </a:t>
            </a:r>
            <a:r>
              <a:rPr lang="en-US" sz="2400" b="0" i="0" u="none" strike="noStrike" baseline="0" dirty="0" err="1">
                <a:latin typeface="MetaSerifPro-Light"/>
              </a:rPr>
              <a:t>geçirme</a:t>
            </a:r>
            <a:r>
              <a:rPr lang="en-US" sz="2400" b="0" i="0" u="none" strike="noStrike" baseline="0" dirty="0">
                <a:latin typeface="MetaSerifPro-Light"/>
              </a:rPr>
              <a:t>(</a:t>
            </a:r>
            <a:r>
              <a:rPr lang="en-US" sz="2400" b="0" i="0" u="none" strike="noStrike" baseline="0" dirty="0" err="1">
                <a:latin typeface="MetaSerifPro-Light"/>
              </a:rPr>
              <a:t>ler</a:t>
            </a:r>
            <a:r>
              <a:rPr lang="en-US" sz="2400" b="0" i="0" u="none" strike="noStrike" baseline="0" dirty="0">
                <a:latin typeface="MetaSerifPro-Light"/>
              </a:rPr>
              <a:t>);</a:t>
            </a:r>
          </a:p>
          <a:p>
            <a:pPr marL="0" indent="0" algn="l">
              <a:buNone/>
            </a:pPr>
            <a:r>
              <a:rPr lang="en-US" sz="2400" b="0" i="0" u="none" strike="noStrike" baseline="0" dirty="0">
                <a:latin typeface="MetaSerifPro-Light"/>
              </a:rPr>
              <a:t>c) her </a:t>
            </a:r>
            <a:r>
              <a:rPr lang="en-US" sz="2400" b="0" i="0" u="none" strike="noStrike" baseline="0" dirty="0" err="1">
                <a:latin typeface="MetaSerifPro-Light"/>
              </a:rPr>
              <a:t>tasarım</a:t>
            </a:r>
            <a:r>
              <a:rPr lang="en-US" sz="2400" b="0" i="0" u="none" strike="noStrike" baseline="0" dirty="0">
                <a:latin typeface="MetaSerifPro-Light"/>
              </a:rPr>
              <a:t> ve </a:t>
            </a:r>
            <a:r>
              <a:rPr lang="en-US" sz="2400" b="0" i="0" u="none" strike="noStrike" baseline="0" dirty="0" err="1">
                <a:latin typeface="MetaSerifPro-Light"/>
              </a:rPr>
              <a:t>geliştirme</a:t>
            </a:r>
            <a:r>
              <a:rPr lang="en-US" sz="2400" b="0" i="0" u="none" strike="noStrike" baseline="0" dirty="0">
                <a:latin typeface="MetaSerifPro-Light"/>
              </a:rPr>
              <a:t> </a:t>
            </a:r>
            <a:r>
              <a:rPr lang="en-US" sz="2400" b="0" i="0" u="none" strike="noStrike" baseline="0" dirty="0" err="1">
                <a:latin typeface="MetaSerifPro-Light"/>
              </a:rPr>
              <a:t>aşamasında</a:t>
            </a:r>
            <a:r>
              <a:rPr lang="en-US" sz="2400" b="0" i="0" u="none" strike="noStrike" baseline="0" dirty="0">
                <a:latin typeface="MetaSerifPro-Light"/>
              </a:rPr>
              <a:t> </a:t>
            </a:r>
            <a:r>
              <a:rPr lang="en-US" sz="2400" b="0" i="0" u="none" strike="noStrike" baseline="0" dirty="0" err="1">
                <a:latin typeface="MetaSerifPro-Light"/>
              </a:rPr>
              <a:t>uygun</a:t>
            </a:r>
            <a:r>
              <a:rPr lang="en-US" sz="2400" b="0" i="0" u="none" strike="noStrike" baseline="0" dirty="0">
                <a:latin typeface="MetaSerifPro-Light"/>
              </a:rPr>
              <a:t> </a:t>
            </a:r>
            <a:r>
              <a:rPr lang="en-US" sz="2400" b="0" i="0" u="none" strike="noStrike" baseline="0" dirty="0" err="1">
                <a:latin typeface="MetaSerifPro-Light"/>
              </a:rPr>
              <a:t>olan</a:t>
            </a:r>
            <a:r>
              <a:rPr lang="en-US" sz="2400" b="0" i="0" u="none" strike="noStrike" baseline="0" dirty="0">
                <a:latin typeface="MetaSerifPro-Light"/>
              </a:rPr>
              <a:t> </a:t>
            </a:r>
            <a:r>
              <a:rPr lang="en-US" sz="2400" b="0" i="0" u="none" strike="noStrike" baseline="0" dirty="0" err="1">
                <a:latin typeface="MetaSerifPro-Light"/>
              </a:rPr>
              <a:t>doğrulama</a:t>
            </a:r>
            <a:r>
              <a:rPr lang="en-US" sz="2400" b="0" i="0" u="none" strike="noStrike" baseline="0" dirty="0">
                <a:latin typeface="MetaSerifPro-Light"/>
              </a:rPr>
              <a:t>, </a:t>
            </a:r>
            <a:r>
              <a:rPr lang="en-US" sz="2400" b="0" i="0" u="none" strike="noStrike" baseline="0" dirty="0" err="1">
                <a:latin typeface="MetaSerifPro-Light"/>
              </a:rPr>
              <a:t>geçerli</a:t>
            </a:r>
            <a:r>
              <a:rPr lang="en-US" sz="2400" b="0" i="0" u="none" strike="noStrike" baseline="0" dirty="0">
                <a:latin typeface="MetaSerifPro-Light"/>
              </a:rPr>
              <a:t> </a:t>
            </a:r>
            <a:r>
              <a:rPr lang="en-US" sz="2400" b="0" i="0" u="none" strike="noStrike" baseline="0" dirty="0" err="1">
                <a:latin typeface="MetaSerifPro-Light"/>
              </a:rPr>
              <a:t>kılma</a:t>
            </a:r>
            <a:r>
              <a:rPr lang="en-US" sz="2400" b="0" i="0" u="none" strike="noStrike" baseline="0" dirty="0">
                <a:latin typeface="MetaSerifPro-Light"/>
              </a:rPr>
              <a:t> ve </a:t>
            </a:r>
            <a:r>
              <a:rPr lang="en-US" sz="2400" b="0" i="0" u="none" strike="noStrike" baseline="0" dirty="0" err="1">
                <a:latin typeface="MetaSerifPro-Light"/>
              </a:rPr>
              <a:t>tasarım</a:t>
            </a:r>
            <a:r>
              <a:rPr lang="en-US" sz="2400" b="0" i="0" u="none" strike="noStrike" baseline="0" dirty="0">
                <a:latin typeface="MetaSerifPro-Light"/>
              </a:rPr>
              <a:t> transfer </a:t>
            </a:r>
            <a:r>
              <a:rPr lang="en-US" sz="2400" b="0" i="0" u="none" strike="noStrike" baseline="0" dirty="0" err="1">
                <a:latin typeface="MetaSerifPro-Light"/>
              </a:rPr>
              <a:t>faaliyetleri</a:t>
            </a:r>
            <a:r>
              <a:rPr lang="en-US" sz="2400" b="0" i="0" u="none" strike="noStrike" baseline="0" dirty="0">
                <a:latin typeface="MetaSerifPro-Light"/>
              </a:rPr>
              <a:t>;</a:t>
            </a:r>
          </a:p>
          <a:p>
            <a:pPr marL="0" indent="0" algn="l">
              <a:buNone/>
            </a:pPr>
            <a:r>
              <a:rPr lang="en-US" sz="2400" b="0" i="0" u="none" strike="noStrike" baseline="0" dirty="0">
                <a:latin typeface="MetaSerifPro-Light"/>
              </a:rPr>
              <a:t>d) </a:t>
            </a:r>
            <a:r>
              <a:rPr lang="en-US" sz="2400" b="0" i="0" u="none" strike="noStrike" baseline="0" dirty="0" err="1">
                <a:latin typeface="MetaSerifPro-Light"/>
              </a:rPr>
              <a:t>tasarım</a:t>
            </a:r>
            <a:r>
              <a:rPr lang="en-US" sz="2400" b="0" i="0" u="none" strike="noStrike" baseline="0" dirty="0">
                <a:latin typeface="MetaSerifPro-Light"/>
              </a:rPr>
              <a:t> ve </a:t>
            </a:r>
            <a:r>
              <a:rPr lang="en-US" sz="2400" b="0" i="0" u="none" strike="noStrike" baseline="0" dirty="0" err="1">
                <a:latin typeface="MetaSerifPro-Light"/>
              </a:rPr>
              <a:t>geliştirme</a:t>
            </a:r>
            <a:r>
              <a:rPr lang="en-US" sz="2400" b="0" i="0" u="none" strike="noStrike" baseline="0" dirty="0">
                <a:latin typeface="MetaSerifPro-Light"/>
              </a:rPr>
              <a:t> </a:t>
            </a:r>
            <a:r>
              <a:rPr lang="en-US" sz="2400" b="0" i="0" u="none" strike="noStrike" baseline="0" dirty="0" err="1">
                <a:latin typeface="MetaSerifPro-Light"/>
              </a:rPr>
              <a:t>için</a:t>
            </a:r>
            <a:r>
              <a:rPr lang="en-US" sz="2400" b="0" i="0" u="none" strike="noStrike" baseline="0" dirty="0">
                <a:latin typeface="MetaSerifPro-Light"/>
              </a:rPr>
              <a:t> </a:t>
            </a:r>
            <a:r>
              <a:rPr lang="en-US" sz="2400" b="0" i="0" u="none" strike="noStrike" baseline="0" dirty="0" err="1">
                <a:latin typeface="MetaSerifPro-Light"/>
              </a:rPr>
              <a:t>sorumluluklar</a:t>
            </a:r>
            <a:r>
              <a:rPr lang="en-US" sz="2400" b="0" i="0" u="none" strike="noStrike" baseline="0" dirty="0">
                <a:latin typeface="MetaSerifPro-Light"/>
              </a:rPr>
              <a:t> ve </a:t>
            </a:r>
            <a:r>
              <a:rPr lang="en-US" sz="2400" b="0" i="0" u="none" strike="noStrike" baseline="0" dirty="0" err="1">
                <a:latin typeface="MetaSerifPro-Light"/>
              </a:rPr>
              <a:t>yetkiler</a:t>
            </a:r>
            <a:r>
              <a:rPr lang="en-US" sz="2400" b="0" i="0" u="none" strike="noStrike" baseline="0" dirty="0">
                <a:latin typeface="MetaSerifPro-Light"/>
              </a:rPr>
              <a:t>;</a:t>
            </a:r>
          </a:p>
          <a:p>
            <a:pPr marL="0" indent="0" algn="l">
              <a:buNone/>
            </a:pPr>
            <a:r>
              <a:rPr lang="en-US" sz="2400" b="0" i="0" u="none" strike="noStrike" baseline="0" dirty="0">
                <a:latin typeface="MetaSerifPro-Light"/>
              </a:rPr>
              <a:t>e) </a:t>
            </a:r>
            <a:r>
              <a:rPr lang="en-US" sz="2400" b="0" i="0" u="none" strike="noStrike" baseline="0" dirty="0" err="1">
                <a:latin typeface="MetaSerifPro-Light"/>
              </a:rPr>
              <a:t>tasarım</a:t>
            </a:r>
            <a:r>
              <a:rPr lang="en-US" sz="2400" b="0" i="0" u="none" strike="noStrike" baseline="0" dirty="0">
                <a:latin typeface="MetaSerifPro-Light"/>
              </a:rPr>
              <a:t> ve </a:t>
            </a:r>
            <a:r>
              <a:rPr lang="en-US" sz="2400" b="0" i="0" u="none" strike="noStrike" baseline="0" dirty="0" err="1">
                <a:latin typeface="MetaSerifPro-Light"/>
              </a:rPr>
              <a:t>geliştirme</a:t>
            </a:r>
            <a:r>
              <a:rPr lang="en-US" sz="2400" b="0" i="0" u="none" strike="noStrike" baseline="0" dirty="0">
                <a:latin typeface="MetaSerifPro-Light"/>
              </a:rPr>
              <a:t> </a:t>
            </a:r>
            <a:r>
              <a:rPr lang="en-US" sz="2400" b="0" i="0" u="none" strike="noStrike" baseline="0" dirty="0" err="1">
                <a:latin typeface="MetaSerifPro-Light"/>
              </a:rPr>
              <a:t>girdileri</a:t>
            </a:r>
            <a:r>
              <a:rPr lang="en-US" sz="2400" b="0" i="0" u="none" strike="noStrike" baseline="0" dirty="0">
                <a:latin typeface="MetaSerifPro-Light"/>
              </a:rPr>
              <a:t> ve </a:t>
            </a:r>
            <a:r>
              <a:rPr lang="en-US" sz="2400" b="0" i="0" u="none" strike="noStrike" baseline="0" dirty="0" err="1">
                <a:latin typeface="MetaSerifPro-Light"/>
              </a:rPr>
              <a:t>çıktılarının</a:t>
            </a:r>
            <a:r>
              <a:rPr lang="en-US" sz="2400" b="0" i="0" u="none" strike="noStrike" baseline="0" dirty="0">
                <a:latin typeface="MetaSerifPro-Light"/>
              </a:rPr>
              <a:t> </a:t>
            </a:r>
            <a:r>
              <a:rPr lang="en-US" sz="2400" b="0" i="0" u="none" strike="noStrike" baseline="0" dirty="0" err="1">
                <a:latin typeface="MetaSerifPro-Light"/>
              </a:rPr>
              <a:t>izlenebilirliğini</a:t>
            </a:r>
            <a:r>
              <a:rPr lang="en-US" sz="2400" b="0" i="0" u="none" strike="noStrike" baseline="0" dirty="0">
                <a:latin typeface="MetaSerifPro-Light"/>
              </a:rPr>
              <a:t> </a:t>
            </a:r>
            <a:r>
              <a:rPr lang="en-US" sz="2400" b="0" i="0" u="none" strike="noStrike" baseline="0" dirty="0" err="1">
                <a:latin typeface="MetaSerifPro-Light"/>
              </a:rPr>
              <a:t>sağlamaya</a:t>
            </a:r>
            <a:r>
              <a:rPr lang="en-US" sz="2400" b="0" i="0" u="none" strike="noStrike" baseline="0" dirty="0">
                <a:latin typeface="MetaSerifPro-Light"/>
              </a:rPr>
              <a:t> </a:t>
            </a:r>
            <a:r>
              <a:rPr lang="en-US" sz="2400" b="0" i="0" u="none" strike="noStrike" baseline="0" dirty="0" err="1">
                <a:latin typeface="MetaSerifPro-Light"/>
              </a:rPr>
              <a:t>yönelik</a:t>
            </a:r>
            <a:r>
              <a:rPr lang="en-US" sz="2400" b="0" i="0" u="none" strike="noStrike" baseline="0" dirty="0">
                <a:latin typeface="MetaSerifPro-Light"/>
              </a:rPr>
              <a:t> </a:t>
            </a:r>
            <a:r>
              <a:rPr lang="en-US" sz="2400" b="0" i="0" u="none" strike="noStrike" baseline="0" dirty="0" err="1">
                <a:latin typeface="MetaSerifPro-Light"/>
              </a:rPr>
              <a:t>yöntemler</a:t>
            </a:r>
            <a:r>
              <a:rPr lang="en-US" sz="2400" b="0" i="0" u="none" strike="noStrike" baseline="0" dirty="0">
                <a:latin typeface="MetaSerifPro-Light"/>
              </a:rPr>
              <a:t>;</a:t>
            </a:r>
          </a:p>
          <a:p>
            <a:pPr marL="0" indent="0" algn="l">
              <a:buNone/>
            </a:pPr>
            <a:r>
              <a:rPr lang="en-US" sz="2400" b="0" i="0" u="none" strike="noStrike" baseline="0" dirty="0">
                <a:latin typeface="MetaSerifPro-Light"/>
              </a:rPr>
              <a:t>f) </a:t>
            </a:r>
            <a:r>
              <a:rPr lang="en-US" sz="2400" b="0" i="0" u="none" strike="noStrike" baseline="0" dirty="0" err="1">
                <a:latin typeface="MetaSerifPro-Light"/>
              </a:rPr>
              <a:t>personelin</a:t>
            </a:r>
            <a:r>
              <a:rPr lang="en-US" sz="2400" b="0" i="0" u="none" strike="noStrike" baseline="0" dirty="0">
                <a:latin typeface="MetaSerifPro-Light"/>
              </a:rPr>
              <a:t> </a:t>
            </a:r>
            <a:r>
              <a:rPr lang="en-US" sz="2400" b="0" i="0" u="none" strike="noStrike" baseline="0" dirty="0" err="1">
                <a:latin typeface="MetaSerifPro-Light"/>
              </a:rPr>
              <a:t>gerekli</a:t>
            </a:r>
            <a:r>
              <a:rPr lang="en-US" sz="2400" b="0" i="0" u="none" strike="noStrike" baseline="0" dirty="0">
                <a:latin typeface="MetaSerifPro-Light"/>
              </a:rPr>
              <a:t> </a:t>
            </a:r>
            <a:r>
              <a:rPr lang="en-US" sz="2400" b="0" i="0" u="none" strike="noStrike" baseline="0" dirty="0" err="1">
                <a:latin typeface="MetaSerifPro-Light"/>
              </a:rPr>
              <a:t>yeterliliği</a:t>
            </a:r>
            <a:r>
              <a:rPr lang="en-US" sz="2400" b="0" i="0" u="none" strike="noStrike" baseline="0" dirty="0">
                <a:latin typeface="MetaSerifPro-Light"/>
              </a:rPr>
              <a:t> de </a:t>
            </a:r>
            <a:r>
              <a:rPr lang="en-US" sz="2400" b="0" i="0" u="none" strike="noStrike" baseline="0" dirty="0" err="1">
                <a:latin typeface="MetaSerifPro-Light"/>
              </a:rPr>
              <a:t>dahil</a:t>
            </a:r>
            <a:r>
              <a:rPr lang="en-US" sz="2400" b="0" i="0" u="none" strike="noStrike" baseline="0" dirty="0">
                <a:latin typeface="MetaSerifPro-Light"/>
              </a:rPr>
              <a:t> </a:t>
            </a:r>
            <a:r>
              <a:rPr lang="en-US" sz="2400" b="0" i="0" u="none" strike="noStrike" baseline="0" dirty="0" err="1">
                <a:latin typeface="MetaSerifPro-Light"/>
              </a:rPr>
              <a:t>olmak</a:t>
            </a:r>
            <a:r>
              <a:rPr lang="en-US" sz="2400" b="0" i="0" u="none" strike="noStrike" baseline="0" dirty="0">
                <a:latin typeface="MetaSerifPro-Light"/>
              </a:rPr>
              <a:t> </a:t>
            </a:r>
            <a:r>
              <a:rPr lang="en-US" sz="2400" b="0" i="0" u="none" strike="noStrike" baseline="0" dirty="0" err="1">
                <a:latin typeface="MetaSerifPro-Light"/>
              </a:rPr>
              <a:t>üzere</a:t>
            </a:r>
            <a:r>
              <a:rPr lang="en-US" sz="2400" b="0" i="0" u="none" strike="noStrike" baseline="0" dirty="0">
                <a:latin typeface="MetaSerifPro-Light"/>
              </a:rPr>
              <a:t> </a:t>
            </a:r>
            <a:r>
              <a:rPr lang="en-US" sz="2400" b="0" i="0" u="none" strike="noStrike" baseline="0" dirty="0" err="1">
                <a:latin typeface="MetaSerifPro-Light"/>
              </a:rPr>
              <a:t>ihtiyaç</a:t>
            </a:r>
            <a:r>
              <a:rPr lang="en-US" sz="2400" b="0" i="0" u="none" strike="noStrike" baseline="0" dirty="0">
                <a:latin typeface="MetaSerifPro-Light"/>
              </a:rPr>
              <a:t> </a:t>
            </a:r>
            <a:r>
              <a:rPr lang="en-US" sz="2400" b="0" i="0" u="none" strike="noStrike" baseline="0" dirty="0" err="1">
                <a:latin typeface="MetaSerifPro-Light"/>
              </a:rPr>
              <a:t>duyulan</a:t>
            </a:r>
            <a:r>
              <a:rPr lang="en-US" sz="2400" b="0" i="0" u="none" strike="noStrike" baseline="0" dirty="0">
                <a:latin typeface="MetaSerifPro-Light"/>
              </a:rPr>
              <a:t> </a:t>
            </a:r>
            <a:r>
              <a:rPr lang="en-US" sz="2400" b="0" i="0" u="none" strike="noStrike" baseline="0" dirty="0" err="1">
                <a:latin typeface="MetaSerifPro-Light"/>
              </a:rPr>
              <a:t>kaynaklar</a:t>
            </a:r>
            <a:r>
              <a:rPr lang="en-US" sz="2400" b="0" i="0" u="none" strike="noStrike" baseline="0" dirty="0">
                <a:latin typeface="MetaSerifPro-Light"/>
              </a:rPr>
              <a:t>.</a:t>
            </a:r>
            <a:endParaRPr lang="en-US" sz="3600" dirty="0"/>
          </a:p>
        </p:txBody>
      </p:sp>
    </p:spTree>
    <p:extLst>
      <p:ext uri="{BB962C8B-B14F-4D97-AF65-F5344CB8AC3E}">
        <p14:creationId xmlns:p14="http://schemas.microsoft.com/office/powerpoint/2010/main" val="3965958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37C7B-A444-D784-D84D-9AAD8293DA8F}"/>
              </a:ext>
            </a:extLst>
          </p:cNvPr>
          <p:cNvSpPr>
            <a:spLocks noGrp="1"/>
          </p:cNvSpPr>
          <p:nvPr>
            <p:ph type="title"/>
          </p:nvPr>
        </p:nvSpPr>
        <p:spPr>
          <a:xfrm>
            <a:off x="686834" y="1153572"/>
            <a:ext cx="3200400" cy="4461163"/>
          </a:xfrm>
        </p:spPr>
        <p:txBody>
          <a:bodyPr>
            <a:normAutofit/>
          </a:bodyPr>
          <a:lstStyle/>
          <a:p>
            <a:r>
              <a:rPr lang="en-US" sz="4100" b="1" i="0" u="none" strike="noStrike" baseline="0" dirty="0">
                <a:solidFill>
                  <a:srgbClr val="FFFFFF"/>
                </a:solidFill>
                <a:latin typeface="MetaSerifPro-Bold"/>
              </a:rPr>
              <a:t>7.3.2 Design and Development </a:t>
            </a:r>
            <a:r>
              <a:rPr lang="en-US" sz="4100" b="1" dirty="0">
                <a:solidFill>
                  <a:srgbClr val="FFFFFF"/>
                </a:solidFill>
                <a:latin typeface="MetaSerifPro-Bold"/>
              </a:rPr>
              <a:t>P</a:t>
            </a:r>
            <a:r>
              <a:rPr lang="en-US" sz="4100" b="1" i="0" u="none" strike="noStrike" baseline="0" dirty="0">
                <a:solidFill>
                  <a:srgbClr val="FFFFFF"/>
                </a:solidFill>
                <a:latin typeface="MetaSerifPro-Bold"/>
              </a:rPr>
              <a:t>lanning</a:t>
            </a:r>
            <a:endParaRPr lang="en-US" sz="41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5A6EE7D-EC30-FE03-A518-744A41428D77}"/>
              </a:ext>
            </a:extLst>
          </p:cNvPr>
          <p:cNvSpPr>
            <a:spLocks noGrp="1"/>
          </p:cNvSpPr>
          <p:nvPr>
            <p:ph idx="1"/>
          </p:nvPr>
        </p:nvSpPr>
        <p:spPr>
          <a:xfrm>
            <a:off x="4271211" y="0"/>
            <a:ext cx="7362623" cy="6737684"/>
          </a:xfrm>
        </p:spPr>
        <p:txBody>
          <a:bodyPr anchor="ctr">
            <a:normAutofit fontScale="92500" lnSpcReduction="10000"/>
          </a:bodyPr>
          <a:lstStyle/>
          <a:p>
            <a:pPr marL="342900" indent="-342900">
              <a:buFont typeface="+mj-lt"/>
              <a:buAutoNum type="alphaLcParenR"/>
            </a:pPr>
            <a:r>
              <a:rPr lang="en-US" sz="2200" b="1" i="0" u="none" strike="noStrike" baseline="0" dirty="0" err="1">
                <a:latin typeface="MetaSerifPro-Light"/>
              </a:rPr>
              <a:t>Projenin</a:t>
            </a:r>
            <a:r>
              <a:rPr lang="en-US" sz="2200" b="1" i="0" u="none" strike="noStrike" baseline="0" dirty="0">
                <a:latin typeface="MetaSerifPro-Light"/>
              </a:rPr>
              <a:t> </a:t>
            </a:r>
            <a:r>
              <a:rPr lang="en-US" sz="2200" b="1" i="0" u="none" strike="noStrike" baseline="0" dirty="0" err="1">
                <a:latin typeface="MetaSerifPro-Light"/>
              </a:rPr>
              <a:t>amacı</a:t>
            </a:r>
            <a:r>
              <a:rPr lang="en-US" sz="2200" b="1" i="0" u="none" strike="noStrike" baseline="0" dirty="0">
                <a:latin typeface="MetaSerifPro-Light"/>
              </a:rPr>
              <a:t> ne </a:t>
            </a:r>
            <a:r>
              <a:rPr lang="en-US" sz="2200" b="1" i="0" u="none" strike="noStrike" baseline="0" dirty="0" err="1">
                <a:latin typeface="MetaSerifPro-Light"/>
              </a:rPr>
              <a:t>elde</a:t>
            </a:r>
            <a:r>
              <a:rPr lang="en-US" sz="2200" b="1" i="0" u="none" strike="noStrike" baseline="0" dirty="0">
                <a:latin typeface="MetaSerifPro-Light"/>
              </a:rPr>
              <a:t> </a:t>
            </a:r>
            <a:r>
              <a:rPr lang="en-US" sz="2200" b="1" i="0" u="none" strike="noStrike" baseline="0" dirty="0" err="1">
                <a:latin typeface="MetaSerifPro-Light"/>
              </a:rPr>
              <a:t>edilmek</a:t>
            </a:r>
            <a:r>
              <a:rPr lang="en-US" sz="2200" b="1" i="0" u="none" strike="noStrike" baseline="0" dirty="0">
                <a:latin typeface="MetaSerifPro-Light"/>
              </a:rPr>
              <a:t> </a:t>
            </a:r>
            <a:r>
              <a:rPr lang="en-US" sz="2200" b="1" i="0" u="none" strike="noStrike" baseline="0" dirty="0" err="1">
                <a:latin typeface="MetaSerifPro-Light"/>
              </a:rPr>
              <a:t>istendiğinin</a:t>
            </a:r>
            <a:r>
              <a:rPr lang="en-US" sz="2200" b="1" i="0" u="none" strike="noStrike" baseline="0" dirty="0">
                <a:latin typeface="MetaSerifPro-Light"/>
              </a:rPr>
              <a:t> </a:t>
            </a:r>
            <a:r>
              <a:rPr lang="en-US" sz="2200" b="1" i="0" u="none" strike="noStrike" baseline="0" dirty="0" err="1">
                <a:latin typeface="MetaSerifPro-Light"/>
              </a:rPr>
              <a:t>ortaya</a:t>
            </a:r>
            <a:r>
              <a:rPr lang="en-US" sz="2200" b="1" i="0" u="none" strike="noStrike" baseline="0" dirty="0">
                <a:latin typeface="MetaSerifPro-Light"/>
              </a:rPr>
              <a:t> </a:t>
            </a:r>
            <a:r>
              <a:rPr lang="en-US" sz="2200" b="1" i="0" u="none" strike="noStrike" baseline="0" dirty="0" err="1">
                <a:latin typeface="MetaSerifPro-Light"/>
              </a:rPr>
              <a:t>konması</a:t>
            </a:r>
            <a:endParaRPr lang="en-US" sz="2200" b="1" i="0" u="none" strike="noStrike" baseline="0" dirty="0">
              <a:latin typeface="MetaSerifPro-Light"/>
            </a:endParaRPr>
          </a:p>
          <a:p>
            <a:pPr marL="342900" indent="-342900">
              <a:buFont typeface="+mj-lt"/>
              <a:buAutoNum type="alphaLcParenR"/>
            </a:pPr>
            <a:r>
              <a:rPr lang="en-US" sz="2200" b="0" i="0" u="none" strike="noStrike" baseline="0" dirty="0" err="1">
                <a:latin typeface="MetaSerifPro-Light"/>
              </a:rPr>
              <a:t>Hangi</a:t>
            </a:r>
            <a:r>
              <a:rPr lang="en-US" sz="2200" dirty="0">
                <a:latin typeface="MetaSerifPro-Light"/>
              </a:rPr>
              <a:t> </a:t>
            </a:r>
            <a:r>
              <a:rPr lang="en-US" sz="2200" dirty="0" err="1">
                <a:latin typeface="MetaSerifPro-Light"/>
              </a:rPr>
              <a:t>coğrafyada</a:t>
            </a:r>
            <a:r>
              <a:rPr lang="en-US" sz="2200" dirty="0">
                <a:latin typeface="MetaSerifPro-Light"/>
              </a:rPr>
              <a:t> </a:t>
            </a:r>
            <a:r>
              <a:rPr lang="en-US" sz="2200" dirty="0" err="1">
                <a:latin typeface="MetaSerifPro-Light"/>
              </a:rPr>
              <a:t>satılacağı</a:t>
            </a:r>
            <a:r>
              <a:rPr lang="en-US" sz="2200" dirty="0">
                <a:latin typeface="MetaSerifPro-Light"/>
              </a:rPr>
              <a:t> ve </a:t>
            </a:r>
            <a:r>
              <a:rPr lang="en-US" sz="2200" dirty="0" err="1">
                <a:latin typeface="MetaSerifPro-Light"/>
              </a:rPr>
              <a:t>yasal</a:t>
            </a:r>
            <a:r>
              <a:rPr lang="en-US" sz="2200" dirty="0">
                <a:latin typeface="MetaSerifPro-Light"/>
              </a:rPr>
              <a:t> </a:t>
            </a:r>
            <a:r>
              <a:rPr lang="en-US" sz="2200" dirty="0" err="1">
                <a:latin typeface="MetaSerifPro-Light"/>
              </a:rPr>
              <a:t>yükümlülüklerin</a:t>
            </a:r>
            <a:r>
              <a:rPr lang="en-US" sz="2200" dirty="0">
                <a:latin typeface="MetaSerifPro-Light"/>
              </a:rPr>
              <a:t> </a:t>
            </a:r>
            <a:r>
              <a:rPr lang="en-US" sz="2200" dirty="0" err="1">
                <a:latin typeface="MetaSerifPro-Light"/>
              </a:rPr>
              <a:t>ortaya</a:t>
            </a:r>
            <a:r>
              <a:rPr lang="en-US" sz="2200" dirty="0">
                <a:latin typeface="MetaSerifPro-Light"/>
              </a:rPr>
              <a:t> </a:t>
            </a:r>
            <a:r>
              <a:rPr lang="en-US" sz="2200" dirty="0" err="1">
                <a:latin typeface="MetaSerifPro-Light"/>
              </a:rPr>
              <a:t>konması</a:t>
            </a:r>
            <a:endParaRPr lang="en-US" sz="2200" b="0" i="0" u="none" strike="noStrike" baseline="0" dirty="0">
              <a:latin typeface="MetaSerifPro-Light"/>
            </a:endParaRPr>
          </a:p>
          <a:p>
            <a:pPr marL="342900" indent="-342900">
              <a:buFont typeface="+mj-lt"/>
              <a:buAutoNum type="alphaLcParenR"/>
            </a:pPr>
            <a:r>
              <a:rPr lang="en-US" sz="2200" b="1" i="0" u="none" strike="noStrike" baseline="0" dirty="0" err="1">
                <a:latin typeface="MetaSerifPro-Light"/>
              </a:rPr>
              <a:t>Tasarım</a:t>
            </a:r>
            <a:r>
              <a:rPr lang="en-US" sz="2200" b="1" i="0" u="none" strike="noStrike" baseline="0" dirty="0">
                <a:latin typeface="MetaSerifPro-Light"/>
              </a:rPr>
              <a:t> ve </a:t>
            </a:r>
            <a:r>
              <a:rPr lang="en-US" sz="2200" b="1" i="0" u="none" strike="noStrike" baseline="0" dirty="0" err="1">
                <a:latin typeface="MetaSerifPro-Light"/>
              </a:rPr>
              <a:t>Geliştirme</a:t>
            </a:r>
            <a:r>
              <a:rPr lang="en-US" sz="2200" b="1" i="0" u="none" strike="noStrike" baseline="0" dirty="0">
                <a:latin typeface="MetaSerifPro-Light"/>
              </a:rPr>
              <a:t> </a:t>
            </a:r>
            <a:r>
              <a:rPr lang="en-US" sz="2200" b="1" i="0" u="none" strike="noStrike" baseline="0" dirty="0" err="1">
                <a:latin typeface="MetaSerifPro-Light"/>
              </a:rPr>
              <a:t>faaliyetlerinin</a:t>
            </a:r>
            <a:r>
              <a:rPr lang="en-US" sz="2200" b="1" i="0" u="none" strike="noStrike" baseline="0" dirty="0">
                <a:latin typeface="MetaSerifPro-Light"/>
              </a:rPr>
              <a:t> </a:t>
            </a:r>
            <a:r>
              <a:rPr lang="en-US" sz="2200" b="1" i="0" u="none" strike="noStrike" baseline="0" dirty="0" err="1">
                <a:latin typeface="MetaSerifPro-Light"/>
              </a:rPr>
              <a:t>kontrolü</a:t>
            </a:r>
            <a:r>
              <a:rPr lang="en-US" sz="2200" b="1" i="0" u="none" strike="noStrike" baseline="0" dirty="0">
                <a:latin typeface="MetaSerifPro-Light"/>
              </a:rPr>
              <a:t> </a:t>
            </a:r>
            <a:r>
              <a:rPr lang="en-US" sz="2200" b="1" i="0" u="none" strike="noStrike" baseline="0" dirty="0" err="1">
                <a:latin typeface="MetaSerifPro-Light"/>
              </a:rPr>
              <a:t>için</a:t>
            </a:r>
            <a:r>
              <a:rPr lang="en-US" sz="2200" b="1" i="0" u="none" strike="noStrike" baseline="0" dirty="0">
                <a:latin typeface="MetaSerifPro-Light"/>
              </a:rPr>
              <a:t> </a:t>
            </a:r>
            <a:r>
              <a:rPr lang="en-US" sz="2200" b="1" i="0" u="none" strike="noStrike" baseline="0" dirty="0" err="1">
                <a:latin typeface="MetaSerifPro-Light"/>
              </a:rPr>
              <a:t>hangi</a:t>
            </a:r>
            <a:r>
              <a:rPr lang="en-US" sz="2200" b="1" i="0" u="none" strike="noStrike" baseline="0" dirty="0">
                <a:latin typeface="MetaSerifPro-Light"/>
              </a:rPr>
              <a:t> </a:t>
            </a:r>
            <a:r>
              <a:rPr lang="en-US" sz="2200" b="1" i="0" u="none" strike="noStrike" baseline="0" dirty="0" err="1">
                <a:latin typeface="MetaSerifPro-Light"/>
              </a:rPr>
              <a:t>prosedür</a:t>
            </a:r>
            <a:r>
              <a:rPr lang="en-US" sz="2200" b="1" i="0" u="none" strike="noStrike" baseline="0" dirty="0">
                <a:latin typeface="MetaSerifPro-Light"/>
              </a:rPr>
              <a:t> ve </a:t>
            </a:r>
            <a:r>
              <a:rPr lang="en-US" sz="2200" b="1" i="0" u="none" strike="noStrike" baseline="0" dirty="0" err="1">
                <a:latin typeface="MetaSerifPro-Light"/>
              </a:rPr>
              <a:t>formlardan</a:t>
            </a:r>
            <a:r>
              <a:rPr lang="en-US" sz="2200" b="1" i="0" u="none" strike="noStrike" baseline="0" dirty="0">
                <a:latin typeface="MetaSerifPro-Light"/>
              </a:rPr>
              <a:t> </a:t>
            </a:r>
            <a:r>
              <a:rPr lang="en-US" sz="2200" b="1" i="0" u="none" strike="noStrike" baseline="0" dirty="0" err="1">
                <a:latin typeface="MetaSerifPro-Light"/>
              </a:rPr>
              <a:t>yararlanılacağının</a:t>
            </a:r>
            <a:r>
              <a:rPr lang="en-US" sz="2200" b="1" i="0" u="none" strike="noStrike" baseline="0" dirty="0">
                <a:latin typeface="MetaSerifPro-Light"/>
              </a:rPr>
              <a:t> </a:t>
            </a:r>
            <a:r>
              <a:rPr lang="en-US" sz="2200" b="1" i="0" u="none" strike="noStrike" baseline="0" dirty="0" err="1">
                <a:latin typeface="MetaSerifPro-Light"/>
              </a:rPr>
              <a:t>ortaya</a:t>
            </a:r>
            <a:r>
              <a:rPr lang="en-US" sz="2200" b="1" i="0" u="none" strike="noStrike" baseline="0" dirty="0">
                <a:latin typeface="MetaSerifPro-Light"/>
              </a:rPr>
              <a:t> </a:t>
            </a:r>
            <a:r>
              <a:rPr lang="en-US" sz="2200" b="1" i="0" u="none" strike="noStrike" baseline="0" dirty="0" err="1">
                <a:latin typeface="MetaSerifPro-Light"/>
              </a:rPr>
              <a:t>konması</a:t>
            </a:r>
            <a:endParaRPr lang="en-US" sz="2200" b="1" i="0" u="none" strike="noStrike" baseline="0" dirty="0">
              <a:latin typeface="MetaSerifPro-Light"/>
            </a:endParaRPr>
          </a:p>
          <a:p>
            <a:pPr marL="342900" indent="-342900">
              <a:buFont typeface="+mj-lt"/>
              <a:buAutoNum type="alphaLcParenR"/>
            </a:pPr>
            <a:r>
              <a:rPr lang="en-US" sz="2200" b="0" i="0" u="none" strike="noStrike" baseline="0" dirty="0" err="1">
                <a:latin typeface="MetaSerifPro-Light"/>
              </a:rPr>
              <a:t>Tasarım</a:t>
            </a:r>
            <a:r>
              <a:rPr lang="en-US" sz="2200" b="0" i="0" u="none" strike="noStrike" baseline="0" dirty="0">
                <a:latin typeface="MetaSerifPro-Light"/>
              </a:rPr>
              <a:t> ve </a:t>
            </a:r>
            <a:r>
              <a:rPr lang="en-US" sz="2200" b="0" i="0" u="none" strike="noStrike" baseline="0" dirty="0" err="1">
                <a:latin typeface="MetaSerifPro-Light"/>
              </a:rPr>
              <a:t>Geliştirme</a:t>
            </a:r>
            <a:r>
              <a:rPr lang="en-US" sz="2200" b="0" i="0" u="none" strike="noStrike" baseline="0" dirty="0">
                <a:latin typeface="MetaSerifPro-Light"/>
              </a:rPr>
              <a:t> </a:t>
            </a:r>
            <a:r>
              <a:rPr lang="en-US" sz="2200" b="0" i="0" u="none" strike="noStrike" baseline="0" dirty="0" err="1">
                <a:latin typeface="MetaSerifPro-Light"/>
              </a:rPr>
              <a:t>süreci</a:t>
            </a:r>
            <a:r>
              <a:rPr lang="en-US" sz="2200" b="0" i="0" u="none" strike="noStrike" baseline="0" dirty="0">
                <a:latin typeface="MetaSerifPro-Light"/>
              </a:rPr>
              <a:t> </a:t>
            </a:r>
            <a:r>
              <a:rPr lang="en-US" sz="2200" b="0" i="0" u="none" strike="noStrike" baseline="0" dirty="0" err="1">
                <a:latin typeface="MetaSerifPro-Light"/>
              </a:rPr>
              <a:t>için</a:t>
            </a:r>
            <a:r>
              <a:rPr lang="en-US" sz="2200" b="0" i="0" u="none" strike="noStrike" baseline="0" dirty="0">
                <a:latin typeface="MetaSerifPro-Light"/>
              </a:rPr>
              <a:t> </a:t>
            </a:r>
            <a:r>
              <a:rPr lang="en-US" sz="2200" b="0" i="0" u="none" strike="noStrike" baseline="0" dirty="0" err="1">
                <a:latin typeface="MetaSerifPro-Light"/>
              </a:rPr>
              <a:t>ortaya</a:t>
            </a:r>
            <a:r>
              <a:rPr lang="en-US" sz="2200" b="0" i="0" u="none" strike="noStrike" baseline="0" dirty="0">
                <a:latin typeface="MetaSerifPro-Light"/>
              </a:rPr>
              <a:t> </a:t>
            </a:r>
            <a:r>
              <a:rPr lang="en-US" sz="2200" b="0" i="0" u="none" strike="noStrike" baseline="0" dirty="0" err="1">
                <a:latin typeface="MetaSerifPro-Light"/>
              </a:rPr>
              <a:t>konacak</a:t>
            </a:r>
            <a:r>
              <a:rPr lang="en-US" sz="2200" b="0" i="0" u="none" strike="noStrike" baseline="0" dirty="0">
                <a:latin typeface="MetaSerifPro-Light"/>
              </a:rPr>
              <a:t> </a:t>
            </a:r>
            <a:r>
              <a:rPr lang="en-US" sz="2200" b="0" i="0" u="none" strike="noStrike" baseline="0" dirty="0" err="1">
                <a:latin typeface="MetaSerifPro-Light"/>
              </a:rPr>
              <a:t>faaliyetlerin</a:t>
            </a:r>
            <a:r>
              <a:rPr lang="en-US" sz="2200" dirty="0">
                <a:latin typeface="MetaSerifPro-Light"/>
              </a:rPr>
              <a:t> ve </a:t>
            </a:r>
            <a:r>
              <a:rPr lang="en-US" sz="2200" dirty="0" err="1">
                <a:latin typeface="MetaSerifPro-Light"/>
              </a:rPr>
              <a:t>tedarikçilerle</a:t>
            </a:r>
            <a:r>
              <a:rPr lang="en-US" sz="2200" dirty="0">
                <a:latin typeface="MetaSerifPro-Light"/>
              </a:rPr>
              <a:t> </a:t>
            </a:r>
            <a:r>
              <a:rPr lang="en-US" sz="2200" dirty="0" err="1">
                <a:latin typeface="MetaSerifPro-Light"/>
              </a:rPr>
              <a:t>iletişimi</a:t>
            </a:r>
            <a:r>
              <a:rPr lang="en-US" sz="2200" dirty="0">
                <a:latin typeface="MetaSerifPro-Light"/>
              </a:rPr>
              <a:t> </a:t>
            </a:r>
            <a:r>
              <a:rPr lang="en-US" sz="2200" dirty="0" err="1">
                <a:latin typeface="MetaSerifPro-Light"/>
              </a:rPr>
              <a:t>sağlayacak</a:t>
            </a:r>
            <a:r>
              <a:rPr lang="en-US" sz="2200" dirty="0">
                <a:latin typeface="MetaSerifPro-Light"/>
              </a:rPr>
              <a:t> </a:t>
            </a:r>
            <a:r>
              <a:rPr lang="en-US" sz="2200" dirty="0" err="1">
                <a:latin typeface="MetaSerifPro-Light"/>
              </a:rPr>
              <a:t>görevlilerin</a:t>
            </a:r>
            <a:r>
              <a:rPr lang="en-US" sz="2200" dirty="0">
                <a:latin typeface="MetaSerifPro-Light"/>
              </a:rPr>
              <a:t> </a:t>
            </a:r>
            <a:r>
              <a:rPr lang="en-US" sz="2200" dirty="0" err="1">
                <a:latin typeface="MetaSerifPro-Light"/>
              </a:rPr>
              <a:t>belirlenmesi</a:t>
            </a:r>
            <a:endParaRPr lang="en-US" sz="2200" b="0" i="0" u="none" strike="noStrike" baseline="0" dirty="0">
              <a:latin typeface="MetaSerifPro-Light"/>
            </a:endParaRPr>
          </a:p>
          <a:p>
            <a:pPr marL="342900" indent="-342900">
              <a:buFont typeface="+mj-lt"/>
              <a:buAutoNum type="alphaLcParenR"/>
            </a:pPr>
            <a:r>
              <a:rPr lang="en-US" sz="2200" b="1" i="0" u="none" strike="noStrike" baseline="0" dirty="0" err="1">
                <a:latin typeface="MetaSerifPro-Light"/>
              </a:rPr>
              <a:t>Tasarım</a:t>
            </a:r>
            <a:r>
              <a:rPr lang="en-US" sz="2200" b="1" i="0" u="none" strike="noStrike" baseline="0" dirty="0">
                <a:latin typeface="MetaSerifPro-Light"/>
              </a:rPr>
              <a:t> ve </a:t>
            </a:r>
            <a:r>
              <a:rPr lang="en-US" sz="2200" b="1" i="0" u="none" strike="noStrike" baseline="0" dirty="0" err="1">
                <a:latin typeface="MetaSerifPro-Light"/>
              </a:rPr>
              <a:t>geliştirme</a:t>
            </a:r>
            <a:r>
              <a:rPr lang="en-US" sz="2200" b="1" i="0" u="none" strike="noStrike" baseline="0" dirty="0">
                <a:latin typeface="MetaSerifPro-Light"/>
              </a:rPr>
              <a:t> </a:t>
            </a:r>
            <a:r>
              <a:rPr lang="en-US" sz="2200" b="1" i="0" u="none" strike="noStrike" baseline="0" dirty="0" err="1">
                <a:latin typeface="MetaSerifPro-Light"/>
              </a:rPr>
              <a:t>faaliyetleri</a:t>
            </a:r>
            <a:r>
              <a:rPr lang="en-US" sz="2200" b="1" i="0" u="none" strike="noStrike" baseline="0" dirty="0">
                <a:latin typeface="MetaSerifPro-Light"/>
              </a:rPr>
              <a:t> </a:t>
            </a:r>
            <a:r>
              <a:rPr lang="en-US" sz="2200" b="1" i="0" u="none" strike="noStrike" baseline="0" dirty="0" err="1">
                <a:latin typeface="MetaSerifPro-Light"/>
              </a:rPr>
              <a:t>aşamaları</a:t>
            </a:r>
            <a:r>
              <a:rPr lang="en-US" sz="2200" b="1" dirty="0">
                <a:latin typeface="MetaSerifPro-Light"/>
              </a:rPr>
              <a:t>,</a:t>
            </a:r>
            <a:r>
              <a:rPr lang="en-US" sz="2200" b="1" i="0" u="none" strike="noStrike" baseline="0" dirty="0">
                <a:latin typeface="MetaSerifPro-Light"/>
              </a:rPr>
              <a:t> her </a:t>
            </a:r>
            <a:r>
              <a:rPr lang="en-US" sz="2200" b="1" i="0" u="none" strike="noStrike" baseline="0" dirty="0" err="1">
                <a:latin typeface="MetaSerifPro-Light"/>
              </a:rPr>
              <a:t>aşama</a:t>
            </a:r>
            <a:r>
              <a:rPr lang="en-US" sz="2200" b="1" i="0" u="none" strike="noStrike" baseline="0" dirty="0">
                <a:latin typeface="MetaSerifPro-Light"/>
              </a:rPr>
              <a:t> </a:t>
            </a:r>
            <a:r>
              <a:rPr lang="en-US" sz="2200" b="1" i="0" u="none" strike="noStrike" baseline="0" dirty="0" err="1">
                <a:latin typeface="MetaSerifPro-Light"/>
              </a:rPr>
              <a:t>için</a:t>
            </a:r>
            <a:r>
              <a:rPr lang="en-US" sz="2200" b="1" i="0" u="none" strike="noStrike" baseline="0" dirty="0">
                <a:latin typeface="MetaSerifPro-Light"/>
              </a:rPr>
              <a:t> </a:t>
            </a:r>
            <a:r>
              <a:rPr lang="en-US" sz="2200" b="1" i="0" u="none" strike="noStrike" baseline="0" dirty="0" err="1">
                <a:latin typeface="MetaSerifPro-Light"/>
              </a:rPr>
              <a:t>önemli</a:t>
            </a:r>
            <a:r>
              <a:rPr lang="en-US" sz="2200" b="1" i="0" u="none" strike="noStrike" baseline="0" dirty="0">
                <a:latin typeface="MetaSerifPro-Light"/>
              </a:rPr>
              <a:t> </a:t>
            </a:r>
            <a:r>
              <a:rPr lang="en-US" sz="2200" b="1" i="0" u="none" strike="noStrike" baseline="0" dirty="0" err="1">
                <a:latin typeface="MetaSerifPro-Light"/>
              </a:rPr>
              <a:t>faaliyetlerin</a:t>
            </a:r>
            <a:r>
              <a:rPr lang="en-US" sz="2200" b="1" i="0" u="none" strike="noStrike" baseline="0" dirty="0">
                <a:latin typeface="MetaSerifPro-Light"/>
              </a:rPr>
              <a:t> </a:t>
            </a:r>
            <a:r>
              <a:rPr lang="en-US" sz="2200" b="1" i="0" u="none" strike="noStrike" baseline="0" dirty="0" err="1">
                <a:latin typeface="MetaSerifPro-Light"/>
              </a:rPr>
              <a:t>tanımlanması</a:t>
            </a:r>
            <a:r>
              <a:rPr lang="en-US" sz="2200" b="1" i="0" u="none" strike="noStrike" baseline="0" dirty="0">
                <a:latin typeface="MetaSerifPro-Light"/>
              </a:rPr>
              <a:t> ve </a:t>
            </a:r>
            <a:r>
              <a:rPr lang="en-US" sz="2200" b="1" i="0" u="none" strike="noStrike" baseline="0" dirty="0" err="1">
                <a:latin typeface="MetaSerifPro-Light"/>
              </a:rPr>
              <a:t>sonuçların</a:t>
            </a:r>
            <a:r>
              <a:rPr lang="en-US" sz="2200" b="1" i="0" u="none" strike="noStrike" baseline="0" dirty="0">
                <a:latin typeface="MetaSerifPro-Light"/>
              </a:rPr>
              <a:t> </a:t>
            </a:r>
            <a:r>
              <a:rPr lang="en-US" sz="2200" b="1" i="0" u="none" strike="noStrike" baseline="0" dirty="0" err="1">
                <a:latin typeface="MetaSerifPro-Light"/>
              </a:rPr>
              <a:t>nasıl</a:t>
            </a:r>
            <a:r>
              <a:rPr lang="en-US" sz="2200" b="1" i="0" u="none" strike="noStrike" baseline="0" dirty="0">
                <a:latin typeface="MetaSerifPro-Light"/>
              </a:rPr>
              <a:t> </a:t>
            </a:r>
            <a:r>
              <a:rPr lang="en-US" sz="2200" b="1" i="0" u="none" strike="noStrike" baseline="0" dirty="0" err="1">
                <a:latin typeface="MetaSerifPro-Light"/>
              </a:rPr>
              <a:t>raporlanacağı</a:t>
            </a:r>
            <a:r>
              <a:rPr lang="en-US" sz="2200" b="1" i="0" u="none" strike="noStrike" baseline="0" dirty="0">
                <a:latin typeface="MetaSerifPro-Light"/>
              </a:rPr>
              <a:t>/</a:t>
            </a:r>
            <a:r>
              <a:rPr lang="en-US" sz="2200" b="1" i="0" u="none" strike="noStrike" baseline="0" dirty="0" err="1">
                <a:latin typeface="MetaSerifPro-Light"/>
              </a:rPr>
              <a:t>kayıt</a:t>
            </a:r>
            <a:r>
              <a:rPr lang="en-US" sz="2200" b="1" i="0" u="none" strike="noStrike" baseline="0" dirty="0">
                <a:latin typeface="MetaSerifPro-Light"/>
              </a:rPr>
              <a:t> </a:t>
            </a:r>
            <a:r>
              <a:rPr lang="en-US" sz="2200" b="1" i="0" u="none" strike="noStrike" baseline="0" dirty="0" err="1">
                <a:latin typeface="MetaSerifPro-Light"/>
              </a:rPr>
              <a:t>altında</a:t>
            </a:r>
            <a:r>
              <a:rPr lang="en-US" sz="2200" b="1" i="0" u="none" strike="noStrike" baseline="0" dirty="0">
                <a:latin typeface="MetaSerifPro-Light"/>
              </a:rPr>
              <a:t> </a:t>
            </a:r>
            <a:r>
              <a:rPr lang="en-US" sz="2200" b="1" i="0" u="none" strike="noStrike" baseline="0" dirty="0" err="1">
                <a:latin typeface="MetaSerifPro-Light"/>
              </a:rPr>
              <a:t>tutulacağının</a:t>
            </a:r>
            <a:r>
              <a:rPr lang="en-US" sz="2200" b="1" i="0" u="none" strike="noStrike" baseline="0" dirty="0">
                <a:latin typeface="MetaSerifPro-Light"/>
              </a:rPr>
              <a:t> </a:t>
            </a:r>
            <a:r>
              <a:rPr lang="en-US" sz="2200" b="1" i="0" u="none" strike="noStrike" baseline="0" dirty="0" err="1">
                <a:latin typeface="MetaSerifPro-Light"/>
              </a:rPr>
              <a:t>kimler</a:t>
            </a:r>
            <a:r>
              <a:rPr lang="en-US" sz="2200" b="1" i="0" u="none" strike="noStrike" baseline="0" dirty="0">
                <a:latin typeface="MetaSerifPro-Light"/>
              </a:rPr>
              <a:t> </a:t>
            </a:r>
            <a:r>
              <a:rPr lang="en-US" sz="2200" b="1" i="0" u="none" strike="noStrike" baseline="0" dirty="0" err="1">
                <a:latin typeface="MetaSerifPro-Light"/>
              </a:rPr>
              <a:t>tarafından</a:t>
            </a:r>
            <a:r>
              <a:rPr lang="en-US" sz="2200" b="1" i="0" u="none" strike="noStrike" baseline="0" dirty="0">
                <a:latin typeface="MetaSerifPro-Light"/>
              </a:rPr>
              <a:t> </a:t>
            </a:r>
            <a:r>
              <a:rPr lang="en-US" sz="2200" b="1" i="0" u="none" strike="noStrike" baseline="0" dirty="0" err="1">
                <a:latin typeface="MetaSerifPro-Light"/>
              </a:rPr>
              <a:t>yapılacağının</a:t>
            </a:r>
            <a:r>
              <a:rPr lang="en-US" sz="2200" b="1" i="0" u="none" strike="noStrike" baseline="0" dirty="0">
                <a:latin typeface="MetaSerifPro-Light"/>
              </a:rPr>
              <a:t> </a:t>
            </a:r>
            <a:r>
              <a:rPr lang="en-US" sz="2200" b="1" i="0" u="none" strike="noStrike" baseline="0" dirty="0" err="1">
                <a:latin typeface="MetaSerifPro-Light"/>
              </a:rPr>
              <a:t>gösterilmesi</a:t>
            </a:r>
            <a:r>
              <a:rPr lang="en-US" sz="2200" b="1" i="0" u="none" strike="noStrike" baseline="0" dirty="0">
                <a:latin typeface="MetaSerifPro-Light"/>
              </a:rPr>
              <a:t> </a:t>
            </a:r>
          </a:p>
          <a:p>
            <a:pPr marL="342900" indent="-342900">
              <a:buFont typeface="+mj-lt"/>
              <a:buAutoNum type="alphaLcParenR"/>
            </a:pPr>
            <a:r>
              <a:rPr lang="en-US" sz="2200" b="0" i="0" u="none" strike="noStrike" baseline="0" dirty="0" err="1">
                <a:latin typeface="MetaSerifPro-Light"/>
              </a:rPr>
              <a:t>Aşamaların</a:t>
            </a:r>
            <a:r>
              <a:rPr lang="en-US" sz="2200" b="0" i="0" u="none" strike="noStrike" baseline="0" dirty="0">
                <a:latin typeface="MetaSerifPro-Light"/>
              </a:rPr>
              <a:t> </a:t>
            </a:r>
            <a:r>
              <a:rPr lang="en-US" sz="2200" b="0" i="0" u="none" strike="noStrike" baseline="0" dirty="0" err="1">
                <a:latin typeface="MetaSerifPro-Light"/>
              </a:rPr>
              <a:t>ya</a:t>
            </a:r>
            <a:r>
              <a:rPr lang="en-US" sz="2200" b="0" i="0" u="none" strike="noStrike" baseline="0" dirty="0">
                <a:latin typeface="MetaSerifPro-Light"/>
              </a:rPr>
              <a:t> da </a:t>
            </a:r>
            <a:r>
              <a:rPr lang="en-US" sz="2200" b="0" i="0" u="none" strike="noStrike" baseline="0" dirty="0" err="1">
                <a:latin typeface="MetaSerifPro-Light"/>
              </a:rPr>
              <a:t>görevlerin</a:t>
            </a:r>
            <a:r>
              <a:rPr lang="en-US" sz="2200" b="0" i="0" u="none" strike="noStrike" baseline="0" dirty="0">
                <a:latin typeface="MetaSerifPro-Light"/>
              </a:rPr>
              <a:t> zaman </a:t>
            </a:r>
            <a:r>
              <a:rPr lang="en-US" sz="2200" b="0" i="0" u="none" strike="noStrike" baseline="0" dirty="0" err="1">
                <a:latin typeface="MetaSerifPro-Light"/>
              </a:rPr>
              <a:t>çizelgesi</a:t>
            </a:r>
            <a:endParaRPr lang="en-US" sz="2200" b="0" i="0" u="none" strike="noStrike" baseline="0" dirty="0">
              <a:latin typeface="MetaSerifPro-Light"/>
            </a:endParaRPr>
          </a:p>
          <a:p>
            <a:pPr marL="342900" indent="-342900">
              <a:buFont typeface="+mj-lt"/>
              <a:buAutoNum type="alphaLcParenR"/>
            </a:pPr>
            <a:r>
              <a:rPr lang="en-US" sz="2200" b="1" i="0" u="none" strike="noStrike" baseline="0" dirty="0" err="1">
                <a:latin typeface="MetaSerifPro-Light"/>
              </a:rPr>
              <a:t>Gözden</a:t>
            </a:r>
            <a:r>
              <a:rPr lang="en-US" sz="2200" b="1" i="0" u="none" strike="noStrike" baseline="0" dirty="0">
                <a:latin typeface="MetaSerifPro-Light"/>
              </a:rPr>
              <a:t> </a:t>
            </a:r>
            <a:r>
              <a:rPr lang="en-US" sz="2200" b="1" i="0" u="none" strike="noStrike" baseline="0" dirty="0" err="1">
                <a:latin typeface="MetaSerifPro-Light"/>
              </a:rPr>
              <a:t>geçirme</a:t>
            </a:r>
            <a:r>
              <a:rPr lang="en-US" sz="2200" b="1" i="0" u="none" strike="noStrike" baseline="0" dirty="0">
                <a:latin typeface="MetaSerifPro-Light"/>
              </a:rPr>
              <a:t> </a:t>
            </a:r>
            <a:r>
              <a:rPr lang="en-US" sz="2200" b="1" i="0" u="none" strike="noStrike" baseline="0" dirty="0" err="1">
                <a:latin typeface="MetaSerifPro-Light"/>
              </a:rPr>
              <a:t>faaliyetlerinin</a:t>
            </a:r>
            <a:r>
              <a:rPr lang="en-US" sz="2200" b="1" i="0" u="none" strike="noStrike" baseline="0" dirty="0">
                <a:latin typeface="MetaSerifPro-Light"/>
              </a:rPr>
              <a:t> her </a:t>
            </a:r>
            <a:r>
              <a:rPr lang="en-US" sz="2200" b="1" i="0" u="none" strike="noStrike" baseline="0" dirty="0" err="1">
                <a:latin typeface="MetaSerifPro-Light"/>
              </a:rPr>
              <a:t>aşamada</a:t>
            </a:r>
            <a:r>
              <a:rPr lang="en-US" sz="2200" b="1" i="0" u="none" strike="noStrike" baseline="0" dirty="0">
                <a:latin typeface="MetaSerifPro-Light"/>
              </a:rPr>
              <a:t> </a:t>
            </a:r>
            <a:r>
              <a:rPr lang="en-US" sz="2200" b="1" i="0" u="none" strike="noStrike" baseline="0" dirty="0" err="1">
                <a:latin typeface="MetaSerifPro-Light"/>
              </a:rPr>
              <a:t>yürütüleceği</a:t>
            </a:r>
            <a:r>
              <a:rPr lang="en-US" sz="2200" b="1" i="0" u="none" strike="noStrike" baseline="0" dirty="0">
                <a:latin typeface="MetaSerifPro-Light"/>
              </a:rPr>
              <a:t>, </a:t>
            </a:r>
            <a:r>
              <a:rPr lang="en-US" sz="2200" b="1" i="0" u="none" strike="noStrike" baseline="0" dirty="0" err="1">
                <a:latin typeface="MetaSerifPro-Light"/>
              </a:rPr>
              <a:t>kimler</a:t>
            </a:r>
            <a:r>
              <a:rPr lang="en-US" sz="2200" b="1" i="0" u="none" strike="noStrike" baseline="0" dirty="0">
                <a:latin typeface="MetaSerifPro-Light"/>
              </a:rPr>
              <a:t> </a:t>
            </a:r>
            <a:r>
              <a:rPr lang="en-US" sz="2200" b="1" i="0" u="none" strike="noStrike" baseline="0" dirty="0" err="1">
                <a:latin typeface="MetaSerifPro-Light"/>
              </a:rPr>
              <a:t>tarafından</a:t>
            </a:r>
            <a:r>
              <a:rPr lang="en-US" sz="2200" b="1" i="0" u="none" strike="noStrike" baseline="0" dirty="0">
                <a:latin typeface="MetaSerifPro-Light"/>
              </a:rPr>
              <a:t> </a:t>
            </a:r>
            <a:r>
              <a:rPr lang="en-US" sz="2200" b="1" i="0" u="none" strike="noStrike" baseline="0" dirty="0" err="1">
                <a:latin typeface="MetaSerifPro-Light"/>
              </a:rPr>
              <a:t>hangi</a:t>
            </a:r>
            <a:r>
              <a:rPr lang="en-US" sz="2200" b="1" i="0" u="none" strike="noStrike" baseline="0" dirty="0">
                <a:latin typeface="MetaSerifPro-Light"/>
              </a:rPr>
              <a:t> </a:t>
            </a:r>
            <a:r>
              <a:rPr lang="en-US" sz="2200" b="1" i="0" u="none" strike="noStrike" baseline="0" dirty="0" err="1">
                <a:latin typeface="MetaSerifPro-Light"/>
              </a:rPr>
              <a:t>prosedür</a:t>
            </a:r>
            <a:r>
              <a:rPr lang="en-US" sz="2200" b="1" i="0" u="none" strike="noStrike" baseline="0" dirty="0">
                <a:latin typeface="MetaSerifPro-Light"/>
              </a:rPr>
              <a:t> </a:t>
            </a:r>
            <a:r>
              <a:rPr lang="en-US" sz="2200" b="1" i="0" u="none" strike="noStrike" baseline="0" dirty="0" err="1">
                <a:latin typeface="MetaSerifPro-Light"/>
              </a:rPr>
              <a:t>dahilinde</a:t>
            </a:r>
            <a:r>
              <a:rPr lang="en-US" sz="2200" b="1" i="0" u="none" strike="noStrike" baseline="0" dirty="0">
                <a:latin typeface="MetaSerifPro-Light"/>
              </a:rPr>
              <a:t> </a:t>
            </a:r>
            <a:r>
              <a:rPr lang="en-US" sz="2200" b="1" i="0" u="none" strike="noStrike" baseline="0" dirty="0" err="1">
                <a:latin typeface="MetaSerifPro-Light"/>
              </a:rPr>
              <a:t>yapılacağının</a:t>
            </a:r>
            <a:r>
              <a:rPr lang="en-US" sz="2200" b="1" i="0" u="none" strike="noStrike" baseline="0" dirty="0">
                <a:latin typeface="MetaSerifPro-Light"/>
              </a:rPr>
              <a:t> </a:t>
            </a:r>
            <a:r>
              <a:rPr lang="en-US" sz="2200" b="1" i="0" u="none" strike="noStrike" baseline="0" dirty="0" err="1">
                <a:latin typeface="MetaSerifPro-Light"/>
              </a:rPr>
              <a:t>ortaya</a:t>
            </a:r>
            <a:r>
              <a:rPr lang="en-US" sz="2200" b="1" i="0" u="none" strike="noStrike" baseline="0" dirty="0">
                <a:latin typeface="MetaSerifPro-Light"/>
              </a:rPr>
              <a:t> </a:t>
            </a:r>
            <a:r>
              <a:rPr lang="en-US" sz="2200" b="1" i="0" u="none" strike="noStrike" baseline="0" dirty="0" err="1">
                <a:latin typeface="MetaSerifPro-Light"/>
              </a:rPr>
              <a:t>konması</a:t>
            </a:r>
            <a:r>
              <a:rPr lang="en-US" sz="2200" b="1" i="0" u="none" strike="noStrike" baseline="0" dirty="0">
                <a:latin typeface="MetaSerifPro-Light"/>
              </a:rPr>
              <a:t>,;</a:t>
            </a:r>
          </a:p>
          <a:p>
            <a:pPr marL="342900" indent="-342900">
              <a:buFont typeface="+mj-lt"/>
              <a:buAutoNum type="alphaLcParenR"/>
            </a:pPr>
            <a:r>
              <a:rPr lang="en-US" sz="2200" dirty="0" err="1">
                <a:latin typeface="MetaSerifPro-Light"/>
              </a:rPr>
              <a:t>Spesifikasyon</a:t>
            </a:r>
            <a:r>
              <a:rPr lang="en-US" sz="2200" dirty="0">
                <a:latin typeface="MetaSerifPro-Light"/>
              </a:rPr>
              <a:t> </a:t>
            </a:r>
            <a:r>
              <a:rPr lang="en-US" sz="2200" dirty="0" err="1">
                <a:latin typeface="MetaSerifPro-Light"/>
              </a:rPr>
              <a:t>geliştirmek</a:t>
            </a:r>
            <a:r>
              <a:rPr lang="en-US" sz="2200" dirty="0">
                <a:latin typeface="MetaSerifPro-Light"/>
              </a:rPr>
              <a:t>, </a:t>
            </a:r>
            <a:r>
              <a:rPr lang="en-US" sz="2200" dirty="0" err="1">
                <a:latin typeface="MetaSerifPro-Light"/>
              </a:rPr>
              <a:t>Üretim</a:t>
            </a:r>
            <a:r>
              <a:rPr lang="en-US" sz="2200" dirty="0">
                <a:latin typeface="MetaSerifPro-Light"/>
              </a:rPr>
              <a:t>, </a:t>
            </a:r>
            <a:r>
              <a:rPr lang="en-US" sz="2200" dirty="0" err="1">
                <a:latin typeface="MetaSerifPro-Light"/>
              </a:rPr>
              <a:t>Doğrulama</a:t>
            </a:r>
            <a:r>
              <a:rPr lang="en-US" sz="2200" dirty="0">
                <a:latin typeface="MetaSerifPro-Light"/>
              </a:rPr>
              <a:t>, </a:t>
            </a:r>
            <a:r>
              <a:rPr lang="en-US" sz="2200" dirty="0" err="1">
                <a:latin typeface="MetaSerifPro-Light"/>
              </a:rPr>
              <a:t>Geçerli</a:t>
            </a:r>
            <a:r>
              <a:rPr lang="en-US" sz="2200" dirty="0">
                <a:latin typeface="MetaSerifPro-Light"/>
              </a:rPr>
              <a:t> </a:t>
            </a:r>
            <a:r>
              <a:rPr lang="en-US" sz="2200" dirty="0" err="1">
                <a:latin typeface="MetaSerifPro-Light"/>
              </a:rPr>
              <a:t>kılma</a:t>
            </a:r>
            <a:r>
              <a:rPr lang="en-US" sz="2200" dirty="0">
                <a:latin typeface="MetaSerifPro-Light"/>
              </a:rPr>
              <a:t> </a:t>
            </a:r>
            <a:r>
              <a:rPr lang="en-US" sz="2200" dirty="0" err="1">
                <a:latin typeface="MetaSerifPro-Light"/>
              </a:rPr>
              <a:t>çalışmaları</a:t>
            </a:r>
            <a:r>
              <a:rPr lang="en-US" sz="2200" dirty="0">
                <a:latin typeface="MetaSerifPro-Light"/>
              </a:rPr>
              <a:t> </a:t>
            </a:r>
            <a:r>
              <a:rPr lang="en-US" sz="2200" dirty="0" err="1">
                <a:latin typeface="MetaSerifPro-Light"/>
              </a:rPr>
              <a:t>için</a:t>
            </a:r>
            <a:r>
              <a:rPr lang="en-US" sz="2200" b="0" i="0" u="none" strike="noStrike" baseline="0" dirty="0">
                <a:latin typeface="MetaSerifPro-Light"/>
              </a:rPr>
              <a:t> </a:t>
            </a:r>
            <a:r>
              <a:rPr lang="en-US" sz="2200" dirty="0" err="1">
                <a:latin typeface="MetaSerifPro-Light"/>
              </a:rPr>
              <a:t>ö</a:t>
            </a:r>
            <a:r>
              <a:rPr lang="en-US" sz="2200" b="0" i="0" u="none" strike="noStrike" baseline="0" dirty="0" err="1">
                <a:latin typeface="MetaSerifPro-Light"/>
              </a:rPr>
              <a:t>lçme</a:t>
            </a:r>
            <a:r>
              <a:rPr lang="en-US" sz="2200" b="0" i="0" u="none" strike="noStrike" baseline="0" dirty="0">
                <a:latin typeface="MetaSerifPro-Light"/>
              </a:rPr>
              <a:t> ve </a:t>
            </a:r>
            <a:r>
              <a:rPr lang="en-US" sz="2200" dirty="0" err="1">
                <a:latin typeface="MetaSerifPro-Light"/>
              </a:rPr>
              <a:t>izleme</a:t>
            </a:r>
            <a:r>
              <a:rPr lang="en-US" sz="2200" dirty="0">
                <a:latin typeface="MetaSerifPro-Light"/>
              </a:rPr>
              <a:t> </a:t>
            </a:r>
            <a:r>
              <a:rPr lang="en-US" sz="2200" dirty="0" err="1">
                <a:latin typeface="MetaSerifPro-Light"/>
              </a:rPr>
              <a:t>faaliyetlerinin</a:t>
            </a:r>
            <a:r>
              <a:rPr lang="en-US" sz="2200" dirty="0">
                <a:latin typeface="MetaSerifPro-Light"/>
              </a:rPr>
              <a:t> </a:t>
            </a:r>
            <a:r>
              <a:rPr lang="en-US" sz="2200" dirty="0" err="1">
                <a:latin typeface="MetaSerifPro-Light"/>
              </a:rPr>
              <a:t>gereksinimlerinin</a:t>
            </a:r>
            <a:r>
              <a:rPr lang="en-US" sz="2200" dirty="0">
                <a:latin typeface="MetaSerifPro-Light"/>
              </a:rPr>
              <a:t> </a:t>
            </a:r>
            <a:r>
              <a:rPr lang="en-US" sz="2200" dirty="0" err="1">
                <a:latin typeface="MetaSerifPro-Light"/>
              </a:rPr>
              <a:t>tanımlanması</a:t>
            </a:r>
            <a:r>
              <a:rPr lang="en-US" sz="2200" dirty="0">
                <a:latin typeface="MetaSerifPro-Light"/>
              </a:rPr>
              <a:t> </a:t>
            </a:r>
          </a:p>
          <a:p>
            <a:pPr marL="342900" indent="-342900">
              <a:buFont typeface="+mj-lt"/>
              <a:buAutoNum type="alphaLcParenR"/>
            </a:pPr>
            <a:r>
              <a:rPr lang="en-US" sz="2200" b="1" i="0" u="none" strike="noStrike" baseline="0" dirty="0" err="1">
                <a:latin typeface="MetaSerifPro-Light"/>
              </a:rPr>
              <a:t>Tasarım</a:t>
            </a:r>
            <a:r>
              <a:rPr lang="en-US" sz="2200" b="1" i="0" u="none" strike="noStrike" baseline="0" dirty="0">
                <a:latin typeface="MetaSerifPro-Light"/>
              </a:rPr>
              <a:t> </a:t>
            </a:r>
            <a:r>
              <a:rPr lang="en-US" sz="2200" b="1" dirty="0">
                <a:latin typeface="MetaSerifPro-Light"/>
              </a:rPr>
              <a:t>ve </a:t>
            </a:r>
            <a:r>
              <a:rPr lang="en-US" sz="2200" b="1" dirty="0" err="1">
                <a:latin typeface="MetaSerifPro-Light"/>
              </a:rPr>
              <a:t>Geliştirme</a:t>
            </a:r>
            <a:r>
              <a:rPr lang="en-US" sz="2200" b="1" dirty="0">
                <a:latin typeface="MetaSerifPro-Light"/>
              </a:rPr>
              <a:t> </a:t>
            </a:r>
            <a:r>
              <a:rPr lang="en-US" sz="2200" b="1" dirty="0" err="1">
                <a:latin typeface="MetaSerifPro-Light"/>
              </a:rPr>
              <a:t>için</a:t>
            </a:r>
            <a:r>
              <a:rPr lang="en-US" sz="2200" b="1" dirty="0">
                <a:latin typeface="MetaSerifPro-Light"/>
              </a:rPr>
              <a:t> </a:t>
            </a:r>
            <a:r>
              <a:rPr lang="en-US" sz="2200" b="1" i="0" u="none" strike="noStrike" baseline="0" dirty="0">
                <a:latin typeface="MetaSerifPro-Light"/>
              </a:rPr>
              <a:t>Risk </a:t>
            </a:r>
            <a:r>
              <a:rPr lang="en-US" sz="2200" b="1" i="0" u="none" strike="noStrike" baseline="0" dirty="0" err="1">
                <a:latin typeface="MetaSerifPro-Light"/>
              </a:rPr>
              <a:t>Yönetim</a:t>
            </a:r>
            <a:r>
              <a:rPr lang="en-US" sz="2200" b="1" i="0" u="none" strike="noStrike" baseline="0" dirty="0">
                <a:latin typeface="MetaSerifPro-Light"/>
              </a:rPr>
              <a:t> </a:t>
            </a:r>
            <a:r>
              <a:rPr lang="en-US" sz="2200" b="1" i="0" u="none" strike="noStrike" baseline="0" dirty="0" err="1">
                <a:latin typeface="MetaSerifPro-Light"/>
              </a:rPr>
              <a:t>Faaliyetleri</a:t>
            </a:r>
            <a:r>
              <a:rPr lang="en-US" sz="2200" b="1" i="0" u="none" strike="noStrike" baseline="0" dirty="0">
                <a:latin typeface="MetaSerifPro-Light"/>
              </a:rPr>
              <a:t> ve risk </a:t>
            </a:r>
            <a:r>
              <a:rPr lang="en-US" sz="2200" b="1" i="0" u="none" strike="noStrike" baseline="0" dirty="0" err="1">
                <a:latin typeface="MetaSerifPro-Light"/>
              </a:rPr>
              <a:t>azaltma</a:t>
            </a:r>
            <a:r>
              <a:rPr lang="en-US" sz="2200" b="1" i="0" u="none" strike="noStrike" baseline="0" dirty="0">
                <a:latin typeface="MetaSerifPro-Light"/>
              </a:rPr>
              <a:t> </a:t>
            </a:r>
            <a:r>
              <a:rPr lang="en-US" sz="2200" b="1" i="0" u="none" strike="noStrike" baseline="0" dirty="0" err="1">
                <a:latin typeface="MetaSerifPro-Light"/>
              </a:rPr>
              <a:t>faaliyetlerinin</a:t>
            </a:r>
            <a:r>
              <a:rPr lang="en-US" sz="2200" b="1" i="0" u="none" strike="noStrike" baseline="0" dirty="0">
                <a:latin typeface="MetaSerifPro-Light"/>
              </a:rPr>
              <a:t> </a:t>
            </a:r>
            <a:r>
              <a:rPr lang="en-US" sz="2200" b="1" i="0" u="none" strike="noStrike" baseline="0" dirty="0" err="1">
                <a:latin typeface="MetaSerifPro-Light"/>
              </a:rPr>
              <a:t>gösterilmesi</a:t>
            </a:r>
            <a:endParaRPr lang="en-US" sz="2200" b="1" i="0" u="none" strike="noStrike" baseline="0" dirty="0">
              <a:latin typeface="MetaSerifPro-Light"/>
            </a:endParaRPr>
          </a:p>
          <a:p>
            <a:pPr marL="342900" indent="-342900">
              <a:buFont typeface="+mj-lt"/>
              <a:buAutoNum type="alphaLcParenR"/>
            </a:pPr>
            <a:r>
              <a:rPr lang="en-US" sz="2200" b="0" i="0" u="none" strike="noStrike" baseline="0" dirty="0" err="1">
                <a:latin typeface="MetaSerifPro-Light"/>
              </a:rPr>
              <a:t>Tedarikçilerin</a:t>
            </a:r>
            <a:r>
              <a:rPr lang="en-US" sz="2200" b="0" i="0" u="none" strike="noStrike" baseline="0" dirty="0">
                <a:latin typeface="MetaSerifPro-Light"/>
              </a:rPr>
              <a:t> </a:t>
            </a:r>
            <a:r>
              <a:rPr lang="en-US" sz="2200" b="0" i="0" u="none" strike="noStrike" baseline="0" dirty="0" err="1">
                <a:latin typeface="MetaSerifPro-Light"/>
              </a:rPr>
              <a:t>nasıl</a:t>
            </a:r>
            <a:r>
              <a:rPr lang="en-US" sz="2200" b="0" i="0" u="none" strike="noStrike" baseline="0" dirty="0">
                <a:latin typeface="MetaSerifPro-Light"/>
              </a:rPr>
              <a:t> </a:t>
            </a:r>
            <a:r>
              <a:rPr lang="en-US" sz="2200" b="0" i="0" u="none" strike="noStrike" baseline="0" dirty="0" err="1">
                <a:latin typeface="MetaSerifPro-Light"/>
              </a:rPr>
              <a:t>seçileceği</a:t>
            </a:r>
            <a:r>
              <a:rPr lang="en-US" sz="2200" b="0" i="0" u="none" strike="noStrike" baseline="0" dirty="0">
                <a:latin typeface="MetaSerifPro-Light"/>
              </a:rPr>
              <a:t> (</a:t>
            </a:r>
            <a:r>
              <a:rPr lang="en-US" sz="2200" b="0" i="0" u="none" strike="noStrike" baseline="0" dirty="0" err="1">
                <a:latin typeface="MetaSerifPro-Light"/>
              </a:rPr>
              <a:t>Hangi</a:t>
            </a:r>
            <a:r>
              <a:rPr lang="en-US" sz="2200" b="0" i="0" u="none" strike="noStrike" baseline="0" dirty="0">
                <a:latin typeface="MetaSerifPro-Light"/>
              </a:rPr>
              <a:t> </a:t>
            </a:r>
            <a:r>
              <a:rPr lang="en-US" sz="2200" b="0" i="0" u="none" strike="noStrike" baseline="0" dirty="0" err="1">
                <a:latin typeface="MetaSerifPro-Light"/>
              </a:rPr>
              <a:t>prosedür</a:t>
            </a:r>
            <a:r>
              <a:rPr lang="en-US" sz="2200" b="0" i="0" u="none" strike="noStrike" baseline="0" dirty="0">
                <a:latin typeface="MetaSerifPro-Light"/>
              </a:rPr>
              <a:t>)</a:t>
            </a:r>
            <a:endParaRPr lang="en-US" sz="1800" dirty="0"/>
          </a:p>
        </p:txBody>
      </p:sp>
    </p:spTree>
    <p:extLst>
      <p:ext uri="{BB962C8B-B14F-4D97-AF65-F5344CB8AC3E}">
        <p14:creationId xmlns:p14="http://schemas.microsoft.com/office/powerpoint/2010/main" val="3657987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BBE76-27F9-0708-A650-AAFBC4D22B30}"/>
              </a:ext>
            </a:extLst>
          </p:cNvPr>
          <p:cNvSpPr>
            <a:spLocks noGrp="1"/>
          </p:cNvSpPr>
          <p:nvPr>
            <p:ph type="title"/>
          </p:nvPr>
        </p:nvSpPr>
        <p:spPr/>
        <p:txBody>
          <a:bodyPr>
            <a:normAutofit/>
          </a:bodyPr>
          <a:lstStyle/>
          <a:p>
            <a:r>
              <a:rPr lang="en-US" sz="4000" b="1" i="0" u="none" strike="noStrike" baseline="0" dirty="0">
                <a:latin typeface="MetaSerifPro-Bold"/>
              </a:rPr>
              <a:t>7.3.3 Design and development inputs (Record for Design and Development Procedure)</a:t>
            </a:r>
            <a:endParaRPr lang="en-US" sz="4000" dirty="0"/>
          </a:p>
        </p:txBody>
      </p:sp>
      <p:sp>
        <p:nvSpPr>
          <p:cNvPr id="4" name="Rectangle 3">
            <a:extLst>
              <a:ext uri="{FF2B5EF4-FFF2-40B4-BE49-F238E27FC236}">
                <a16:creationId xmlns:a16="http://schemas.microsoft.com/office/drawing/2014/main" id="{F46AFAF7-0D38-5198-AEF5-3FD9695F1357}"/>
              </a:ext>
            </a:extLst>
          </p:cNvPr>
          <p:cNvSpPr/>
          <p:nvPr/>
        </p:nvSpPr>
        <p:spPr>
          <a:xfrm>
            <a:off x="876300" y="1690688"/>
            <a:ext cx="3701716" cy="7579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accent2">
                    <a:lumMod val="50000"/>
                  </a:schemeClr>
                </a:solidFill>
                <a:latin typeface="MetaSerifPro-Light"/>
                <a:ea typeface="Calibri" panose="020F0502020204030204" pitchFamily="34" charset="0"/>
                <a:cs typeface="MetaSerifPro-Light"/>
              </a:rPr>
              <a:t>R</a:t>
            </a:r>
            <a:r>
              <a:rPr lang="en-US" sz="1800" b="1" dirty="0">
                <a:solidFill>
                  <a:schemeClr val="accent2">
                    <a:lumMod val="50000"/>
                  </a:schemeClr>
                </a:solidFill>
                <a:effectLst/>
                <a:latin typeface="MetaSerifPro-Light"/>
                <a:ea typeface="Calibri" panose="020F0502020204030204" pitchFamily="34" charset="0"/>
                <a:cs typeface="MetaSerifPro-Light"/>
              </a:rPr>
              <a:t>egulatory requirements relating to the product and service</a:t>
            </a:r>
            <a:endParaRPr lang="en-US" b="1" dirty="0">
              <a:solidFill>
                <a:schemeClr val="accent2">
                  <a:lumMod val="50000"/>
                </a:schemeClr>
              </a:solidFill>
            </a:endParaRPr>
          </a:p>
        </p:txBody>
      </p:sp>
      <p:sp>
        <p:nvSpPr>
          <p:cNvPr id="5" name="Rectangle 4">
            <a:extLst>
              <a:ext uri="{FF2B5EF4-FFF2-40B4-BE49-F238E27FC236}">
                <a16:creationId xmlns:a16="http://schemas.microsoft.com/office/drawing/2014/main" id="{324E328B-5DB5-8980-740C-2650B22683B5}"/>
              </a:ext>
            </a:extLst>
          </p:cNvPr>
          <p:cNvSpPr/>
          <p:nvPr/>
        </p:nvSpPr>
        <p:spPr>
          <a:xfrm>
            <a:off x="876300" y="2802835"/>
            <a:ext cx="3701716" cy="7579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0" algn="ctr">
              <a:lnSpc>
                <a:spcPct val="107000"/>
              </a:lnSpc>
              <a:spcBef>
                <a:spcPts val="0"/>
              </a:spcBef>
              <a:spcAft>
                <a:spcPts val="800"/>
              </a:spcAft>
              <a:buNone/>
            </a:pPr>
            <a:r>
              <a:rPr lang="en-US" b="1" dirty="0">
                <a:solidFill>
                  <a:schemeClr val="accent2">
                    <a:lumMod val="50000"/>
                  </a:schemeClr>
                </a:solidFill>
                <a:latin typeface="MetaSerifPro-Light"/>
                <a:ea typeface="Calibri" panose="020F0502020204030204" pitchFamily="34" charset="0"/>
                <a:cs typeface="MetaSerifPro-Light"/>
              </a:rPr>
              <a:t>S</a:t>
            </a:r>
            <a:r>
              <a:rPr lang="en-US" sz="1800" b="1" dirty="0">
                <a:solidFill>
                  <a:schemeClr val="accent2">
                    <a:lumMod val="50000"/>
                  </a:schemeClr>
                </a:solidFill>
                <a:effectLst/>
                <a:latin typeface="MetaSerifPro-Light"/>
                <a:ea typeface="Calibri" panose="020F0502020204030204" pitchFamily="34" charset="0"/>
                <a:cs typeface="MetaSerifPro-Light"/>
              </a:rPr>
              <a:t>tandards</a:t>
            </a:r>
            <a:endParaRPr lang="en-US" sz="18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2F1C91E-0BA5-8D90-0301-04135934892E}"/>
              </a:ext>
            </a:extLst>
          </p:cNvPr>
          <p:cNvSpPr/>
          <p:nvPr/>
        </p:nvSpPr>
        <p:spPr>
          <a:xfrm>
            <a:off x="876300" y="3974558"/>
            <a:ext cx="3701716" cy="7579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0" algn="ctr">
              <a:lnSpc>
                <a:spcPct val="107000"/>
              </a:lnSpc>
              <a:spcBef>
                <a:spcPts val="0"/>
              </a:spcBef>
              <a:spcAft>
                <a:spcPts val="800"/>
              </a:spcAft>
              <a:buNone/>
            </a:pPr>
            <a:r>
              <a:rPr lang="en-US" b="1" dirty="0">
                <a:solidFill>
                  <a:schemeClr val="accent2">
                    <a:lumMod val="50000"/>
                  </a:schemeClr>
                </a:solidFill>
                <a:latin typeface="MetaSerifPro-Light"/>
                <a:ea typeface="Calibri" panose="020F0502020204030204" pitchFamily="34" charset="0"/>
                <a:cs typeface="MetaSerifPro-Light"/>
              </a:rPr>
              <a:t>M</a:t>
            </a:r>
            <a:r>
              <a:rPr lang="en-US" sz="1800" b="1" dirty="0">
                <a:solidFill>
                  <a:schemeClr val="accent2">
                    <a:lumMod val="50000"/>
                  </a:schemeClr>
                </a:solidFill>
                <a:effectLst/>
                <a:latin typeface="MetaSerifPro-Light"/>
                <a:ea typeface="Calibri" panose="020F0502020204030204" pitchFamily="34" charset="0"/>
                <a:cs typeface="MetaSerifPro-Light"/>
              </a:rPr>
              <a:t>arket surveys and research </a:t>
            </a:r>
          </a:p>
          <a:p>
            <a:pPr marL="0" marR="0" indent="0" algn="ctr">
              <a:lnSpc>
                <a:spcPct val="107000"/>
              </a:lnSpc>
              <a:spcBef>
                <a:spcPts val="0"/>
              </a:spcBef>
              <a:spcAft>
                <a:spcPts val="800"/>
              </a:spcAft>
              <a:buNone/>
            </a:pPr>
            <a:r>
              <a:rPr lang="en-US" sz="1800" b="1" dirty="0">
                <a:solidFill>
                  <a:schemeClr val="accent2">
                    <a:lumMod val="50000"/>
                  </a:schemeClr>
                </a:solidFill>
                <a:effectLst/>
                <a:latin typeface="MetaSerifPro-Light"/>
                <a:ea typeface="Calibri" panose="020F0502020204030204" pitchFamily="34" charset="0"/>
                <a:cs typeface="MetaSerifPro-Light"/>
              </a:rPr>
              <a:t>(Market Surveillance)</a:t>
            </a:r>
            <a:endParaRPr lang="en-US" sz="18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6A80273-2694-EEC9-2858-FD85BBF57B68}"/>
              </a:ext>
            </a:extLst>
          </p:cNvPr>
          <p:cNvSpPr/>
          <p:nvPr/>
        </p:nvSpPr>
        <p:spPr>
          <a:xfrm>
            <a:off x="7134727" y="1688809"/>
            <a:ext cx="3701716" cy="7579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0" algn="ctr">
              <a:lnSpc>
                <a:spcPct val="107000"/>
              </a:lnSpc>
              <a:spcBef>
                <a:spcPts val="0"/>
              </a:spcBef>
              <a:spcAft>
                <a:spcPts val="800"/>
              </a:spcAft>
              <a:buNone/>
            </a:pPr>
            <a:r>
              <a:rPr lang="en-US" b="1" dirty="0">
                <a:solidFill>
                  <a:schemeClr val="accent2">
                    <a:lumMod val="50000"/>
                  </a:schemeClr>
                </a:solidFill>
                <a:latin typeface="MetaSerifPro-Light"/>
                <a:ea typeface="Calibri" panose="020F0502020204030204" pitchFamily="34" charset="0"/>
                <a:cs typeface="MetaSerifPro-Light"/>
              </a:rPr>
              <a:t>Benchmarking Results</a:t>
            </a:r>
            <a:endParaRPr lang="en-US" sz="18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6057F49-8EAD-4E75-E7F0-5488D7FD2FE6}"/>
              </a:ext>
            </a:extLst>
          </p:cNvPr>
          <p:cNvSpPr/>
          <p:nvPr/>
        </p:nvSpPr>
        <p:spPr>
          <a:xfrm>
            <a:off x="7134727" y="2802835"/>
            <a:ext cx="3701716" cy="7579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0" algn="ctr">
              <a:lnSpc>
                <a:spcPct val="107000"/>
              </a:lnSpc>
              <a:spcBef>
                <a:spcPts val="0"/>
              </a:spcBef>
              <a:spcAft>
                <a:spcPts val="800"/>
              </a:spcAft>
              <a:buNone/>
            </a:pPr>
            <a:r>
              <a:rPr lang="en-US" b="1" dirty="0">
                <a:solidFill>
                  <a:schemeClr val="accent2">
                    <a:lumMod val="50000"/>
                  </a:schemeClr>
                </a:solidFill>
                <a:latin typeface="MetaSerifPro-Light"/>
                <a:ea typeface="Calibri" panose="020F0502020204030204" pitchFamily="34" charset="0"/>
                <a:cs typeface="MetaSerifPro-Light"/>
              </a:rPr>
              <a:t>Industrial Experience &amp; Past Experience </a:t>
            </a:r>
            <a:endParaRPr lang="en-US" sz="18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6ED6D7B6-B383-DE3F-AAAF-7152AAC33766}"/>
              </a:ext>
            </a:extLst>
          </p:cNvPr>
          <p:cNvSpPr/>
          <p:nvPr/>
        </p:nvSpPr>
        <p:spPr>
          <a:xfrm>
            <a:off x="7134727" y="3974558"/>
            <a:ext cx="3701716" cy="7579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0" algn="ctr">
              <a:lnSpc>
                <a:spcPct val="107000"/>
              </a:lnSpc>
              <a:spcBef>
                <a:spcPts val="0"/>
              </a:spcBef>
              <a:spcAft>
                <a:spcPts val="800"/>
              </a:spcAft>
              <a:buNone/>
            </a:pPr>
            <a:r>
              <a:rPr lang="en-US" b="1" dirty="0">
                <a:solidFill>
                  <a:schemeClr val="accent2">
                    <a:lumMod val="50000"/>
                  </a:schemeClr>
                </a:solidFill>
                <a:latin typeface="MetaSerifPro-Light"/>
                <a:ea typeface="Calibri" panose="020F0502020204030204" pitchFamily="34" charset="0"/>
                <a:cs typeface="MetaSerifPro-Light"/>
              </a:rPr>
              <a:t>Y</a:t>
            </a:r>
            <a:r>
              <a:rPr lang="en-US" sz="1800" b="1" dirty="0">
                <a:solidFill>
                  <a:schemeClr val="accent2">
                    <a:lumMod val="50000"/>
                  </a:schemeClr>
                </a:solidFill>
                <a:effectLst/>
                <a:latin typeface="MetaSerifPro-Light"/>
                <a:ea typeface="Calibri" panose="020F0502020204030204" pitchFamily="34" charset="0"/>
                <a:cs typeface="MetaSerifPro-Light"/>
              </a:rPr>
              <a:t>our organization deems essential for design and</a:t>
            </a:r>
            <a:r>
              <a:rPr lang="en-US" sz="18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chemeClr val="accent2">
                    <a:lumMod val="50000"/>
                  </a:schemeClr>
                </a:solidFill>
                <a:effectLst/>
                <a:latin typeface="MetaSerifPro-Light"/>
                <a:ea typeface="Calibri" panose="020F0502020204030204" pitchFamily="34" charset="0"/>
                <a:cs typeface="MetaSerifPro-Light"/>
              </a:rPr>
              <a:t>development</a:t>
            </a:r>
            <a:endParaRPr lang="en-US" sz="18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B7E75E3D-0AC0-1B10-43C3-829AA153C06D}"/>
              </a:ext>
            </a:extLst>
          </p:cNvPr>
          <p:cNvSpPr/>
          <p:nvPr/>
        </p:nvSpPr>
        <p:spPr>
          <a:xfrm>
            <a:off x="4245142" y="5734885"/>
            <a:ext cx="3701716" cy="7579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0">
              <a:lnSpc>
                <a:spcPct val="107000"/>
              </a:lnSpc>
              <a:spcBef>
                <a:spcPts val="0"/>
              </a:spcBef>
              <a:spcAft>
                <a:spcPts val="800"/>
              </a:spcAft>
              <a:buNone/>
            </a:pPr>
            <a:r>
              <a:rPr lang="en-US" sz="1800" b="1" dirty="0">
                <a:solidFill>
                  <a:schemeClr val="accent2">
                    <a:lumMod val="50000"/>
                  </a:schemeClr>
                </a:solidFill>
                <a:effectLst/>
                <a:latin typeface="MetaSerifPro-Light"/>
                <a:ea typeface="Calibri" panose="020F0502020204030204" pitchFamily="34" charset="0"/>
                <a:cs typeface="MetaSerifPro-Light"/>
              </a:rPr>
              <a:t>IEC 62366‑1:2015 Medical devices — Part 1: Application of usability</a:t>
            </a:r>
            <a:endParaRPr lang="en-US" sz="18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996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10FD-D444-1313-A3EA-0ECAE77F3E51}"/>
              </a:ext>
            </a:extLst>
          </p:cNvPr>
          <p:cNvSpPr>
            <a:spLocks noGrp="1"/>
          </p:cNvSpPr>
          <p:nvPr>
            <p:ph type="title"/>
          </p:nvPr>
        </p:nvSpPr>
        <p:spPr/>
        <p:txBody>
          <a:bodyPr>
            <a:normAutofit/>
          </a:bodyPr>
          <a:lstStyle/>
          <a:p>
            <a:r>
              <a:rPr lang="en-US" sz="4000" b="1" i="0" u="none" strike="noStrike" baseline="0" dirty="0">
                <a:latin typeface="MetaSerifPro-Bold"/>
              </a:rPr>
              <a:t>7.3.4 Design and development outputs (Record for Design and Development Procedure)</a:t>
            </a:r>
            <a:endParaRPr lang="en-US" sz="4000" dirty="0"/>
          </a:p>
        </p:txBody>
      </p:sp>
      <p:sp>
        <p:nvSpPr>
          <p:cNvPr id="3" name="Content Placeholder 2">
            <a:extLst>
              <a:ext uri="{FF2B5EF4-FFF2-40B4-BE49-F238E27FC236}">
                <a16:creationId xmlns:a16="http://schemas.microsoft.com/office/drawing/2014/main" id="{1DAB57A9-A2F4-ADF6-C267-1ADFB11F0168}"/>
              </a:ext>
            </a:extLst>
          </p:cNvPr>
          <p:cNvSpPr>
            <a:spLocks noGrp="1"/>
          </p:cNvSpPr>
          <p:nvPr>
            <p:ph idx="1"/>
          </p:nvPr>
        </p:nvSpPr>
        <p:spPr>
          <a:xfrm>
            <a:off x="800390" y="1690688"/>
            <a:ext cx="6901543" cy="5004026"/>
          </a:xfrm>
        </p:spPr>
        <p:txBody>
          <a:bodyPr>
            <a:normAutofit fontScale="70000" lnSpcReduction="20000"/>
          </a:bodyPr>
          <a:lstStyle/>
          <a:p>
            <a:pPr marL="0" indent="0" algn="l">
              <a:buNone/>
            </a:pPr>
            <a:r>
              <a:rPr lang="en-US" sz="2900" b="1" i="0" u="none" strike="noStrike" baseline="0" dirty="0" err="1">
                <a:latin typeface="MetaSerifPro-Light"/>
              </a:rPr>
              <a:t>Tasarım</a:t>
            </a:r>
            <a:r>
              <a:rPr lang="en-US" sz="2900" b="1" i="0" u="none" strike="noStrike" baseline="0" dirty="0">
                <a:latin typeface="MetaSerifPro-Light"/>
              </a:rPr>
              <a:t> </a:t>
            </a:r>
            <a:r>
              <a:rPr lang="en-US" sz="2900" b="1" i="0" u="none" strike="noStrike" baseline="0" dirty="0" err="1">
                <a:latin typeface="MetaSerifPro-Light"/>
              </a:rPr>
              <a:t>çıktılarını</a:t>
            </a:r>
            <a:r>
              <a:rPr lang="en-US" sz="2900" b="1" i="0" u="none" strike="noStrike" baseline="0" dirty="0">
                <a:latin typeface="MetaSerifPro-Light"/>
              </a:rPr>
              <a:t> </a:t>
            </a:r>
            <a:r>
              <a:rPr lang="en-US" sz="2900" b="1" i="0" u="none" strike="noStrike" baseline="0" dirty="0" err="1">
                <a:latin typeface="MetaSerifPro-Light"/>
              </a:rPr>
              <a:t>raporlamak</a:t>
            </a:r>
            <a:r>
              <a:rPr lang="en-US" sz="2900" b="1" i="0" u="none" strike="noStrike" baseline="0" dirty="0">
                <a:latin typeface="MetaSerifPro-Light"/>
              </a:rPr>
              <a:t>/</a:t>
            </a:r>
            <a:r>
              <a:rPr lang="en-US" sz="2900" b="1" i="0" u="none" strike="noStrike" baseline="0" dirty="0" err="1">
                <a:latin typeface="MetaSerifPro-Light"/>
              </a:rPr>
              <a:t>kayıt</a:t>
            </a:r>
            <a:r>
              <a:rPr lang="en-US" sz="2900" b="1" i="0" u="none" strike="noStrike" baseline="0" dirty="0">
                <a:latin typeface="MetaSerifPro-Light"/>
              </a:rPr>
              <a:t> </a:t>
            </a:r>
            <a:r>
              <a:rPr lang="en-US" sz="2900" b="1" i="0" u="none" strike="noStrike" baseline="0" dirty="0" err="1">
                <a:latin typeface="MetaSerifPro-Light"/>
              </a:rPr>
              <a:t>altında</a:t>
            </a:r>
            <a:r>
              <a:rPr lang="en-US" sz="2900" b="1" i="0" u="none" strike="noStrike" baseline="0" dirty="0">
                <a:latin typeface="MetaSerifPro-Light"/>
              </a:rPr>
              <a:t> </a:t>
            </a:r>
            <a:r>
              <a:rPr lang="en-US" sz="2900" b="1" i="0" u="none" strike="noStrike" baseline="0" dirty="0" err="1">
                <a:latin typeface="MetaSerifPro-Light"/>
              </a:rPr>
              <a:t>tutmak</a:t>
            </a:r>
            <a:r>
              <a:rPr lang="en-US" sz="2900" b="1" i="0" u="none" strike="noStrike" baseline="0" dirty="0">
                <a:latin typeface="MetaSerifPro-Light"/>
              </a:rPr>
              <a:t> </a:t>
            </a:r>
            <a:r>
              <a:rPr lang="en-US" sz="2900" b="1" i="0" u="none" strike="noStrike" baseline="0" dirty="0" err="1">
                <a:latin typeface="MetaSerifPro-Light"/>
              </a:rPr>
              <a:t>için</a:t>
            </a:r>
            <a:r>
              <a:rPr lang="en-US" sz="2900" b="1" i="0" u="none" strike="noStrike" baseline="0" dirty="0">
                <a:latin typeface="MetaSerifPro-Light"/>
              </a:rPr>
              <a:t> </a:t>
            </a:r>
            <a:r>
              <a:rPr lang="en-US" sz="2900" b="1" i="0" u="none" strike="noStrike" baseline="0" dirty="0" err="1">
                <a:latin typeface="MetaSerifPro-Light"/>
              </a:rPr>
              <a:t>aşağıdaki</a:t>
            </a:r>
            <a:r>
              <a:rPr lang="en-US" sz="2900" b="1" i="0" u="none" strike="noStrike" baseline="0" dirty="0">
                <a:latin typeface="MetaSerifPro-Light"/>
              </a:rPr>
              <a:t> </a:t>
            </a:r>
            <a:r>
              <a:rPr lang="en-US" sz="2900" b="1" i="0" u="none" strike="noStrike" baseline="0" dirty="0" err="1">
                <a:latin typeface="MetaSerifPro-Light"/>
              </a:rPr>
              <a:t>dokümanlar</a:t>
            </a:r>
            <a:r>
              <a:rPr lang="en-US" sz="2900" b="1" i="0" u="none" strike="noStrike" baseline="0" dirty="0">
                <a:latin typeface="MetaSerifPro-Light"/>
              </a:rPr>
              <a:t> </a:t>
            </a:r>
            <a:r>
              <a:rPr lang="en-US" sz="2900" b="1" i="0" u="none" strike="noStrike" baseline="0" dirty="0" err="1">
                <a:latin typeface="MetaSerifPro-Light"/>
              </a:rPr>
              <a:t>örnek</a:t>
            </a:r>
            <a:r>
              <a:rPr lang="en-US" sz="2900" b="1" i="0" u="none" strike="noStrike" baseline="0" dirty="0">
                <a:latin typeface="MetaSerifPro-Light"/>
              </a:rPr>
              <a:t> </a:t>
            </a:r>
            <a:r>
              <a:rPr lang="en-US" sz="2900" b="1" i="0" u="none" strike="noStrike" baseline="0" dirty="0" err="1">
                <a:latin typeface="MetaSerifPro-Light"/>
              </a:rPr>
              <a:t>gösterilebilir</a:t>
            </a:r>
            <a:r>
              <a:rPr lang="en-US" sz="2900" b="1" dirty="0">
                <a:latin typeface="MetaSerifPro-Light"/>
              </a:rPr>
              <a:t>:</a:t>
            </a:r>
            <a:endParaRPr lang="en-US" sz="2900" b="1" i="0" u="none" strike="noStrike" baseline="0" dirty="0">
              <a:latin typeface="MetaSerifPro-Light"/>
            </a:endParaRPr>
          </a:p>
          <a:p>
            <a:pPr marL="0" indent="0" algn="l">
              <a:buNone/>
            </a:pPr>
            <a:r>
              <a:rPr lang="en-US" sz="1800" b="1" i="0" u="none" strike="noStrike" baseline="0" dirty="0">
                <a:latin typeface="MetaPro-Bold"/>
              </a:rPr>
              <a:t>• </a:t>
            </a:r>
            <a:r>
              <a:rPr lang="en-US" sz="1800" b="0" i="0" u="none" strike="noStrike" baseline="0" dirty="0">
                <a:latin typeface="MetaSerifPro-Light"/>
              </a:rPr>
              <a:t>specifications for raw materials, component parts and sub-assemblies and medical devices;</a:t>
            </a:r>
          </a:p>
          <a:p>
            <a:pPr marL="0" indent="0" algn="l">
              <a:buNone/>
            </a:pPr>
            <a:r>
              <a:rPr lang="en-US" sz="1800" b="1" i="0" u="none" strike="noStrike" baseline="0" dirty="0">
                <a:latin typeface="MetaPro-Bold"/>
              </a:rPr>
              <a:t>• </a:t>
            </a:r>
            <a:r>
              <a:rPr lang="en-US" sz="1800" b="0" i="0" u="none" strike="noStrike" baseline="0" dirty="0">
                <a:latin typeface="MetaSerifPro-Light"/>
              </a:rPr>
              <a:t>packaging and labelling specifications;</a:t>
            </a:r>
          </a:p>
          <a:p>
            <a:pPr marL="0" indent="0" algn="l">
              <a:buNone/>
            </a:pPr>
            <a:r>
              <a:rPr lang="en-US" sz="1800" b="1" i="0" u="none" strike="noStrike" baseline="0" dirty="0">
                <a:latin typeface="MetaPro-Bold"/>
              </a:rPr>
              <a:t>• </a:t>
            </a:r>
            <a:r>
              <a:rPr lang="en-US" sz="1800" b="0" i="0" u="none" strike="noStrike" baseline="0" dirty="0">
                <a:latin typeface="MetaSerifPro-Light"/>
              </a:rPr>
              <a:t>parts list;</a:t>
            </a:r>
          </a:p>
          <a:p>
            <a:pPr marL="0" indent="0" algn="l">
              <a:buNone/>
            </a:pPr>
            <a:r>
              <a:rPr lang="en-US" sz="1800" b="1" i="0" u="none" strike="noStrike" baseline="0" dirty="0">
                <a:latin typeface="MetaPro-Bold"/>
              </a:rPr>
              <a:t>• </a:t>
            </a:r>
            <a:r>
              <a:rPr lang="en-US" sz="1800" b="0" i="0" u="none" strike="noStrike" baseline="0" dirty="0">
                <a:latin typeface="MetaSerifPro-Light"/>
              </a:rPr>
              <a:t>customer training materials;</a:t>
            </a:r>
          </a:p>
          <a:p>
            <a:pPr marL="0" indent="0" algn="l">
              <a:buNone/>
            </a:pPr>
            <a:r>
              <a:rPr lang="en-US" sz="1800" b="1" i="0" u="none" strike="noStrike" baseline="0" dirty="0">
                <a:latin typeface="MetaPro-Bold"/>
              </a:rPr>
              <a:t>• </a:t>
            </a:r>
            <a:r>
              <a:rPr lang="en-US" sz="1800" b="0" i="0" u="none" strike="noStrike" baseline="0" dirty="0">
                <a:latin typeface="MetaSerifPro-Light"/>
              </a:rPr>
              <a:t>process specifications;</a:t>
            </a:r>
          </a:p>
          <a:p>
            <a:pPr marL="0" indent="0" algn="l">
              <a:buNone/>
            </a:pPr>
            <a:r>
              <a:rPr lang="en-US" sz="1800" b="1" i="0" u="none" strike="noStrike" baseline="0" dirty="0">
                <a:latin typeface="MetaPro-Bold"/>
              </a:rPr>
              <a:t>• </a:t>
            </a:r>
            <a:r>
              <a:rPr lang="en-US" sz="1800" b="0" i="0" u="none" strike="noStrike" baseline="0" dirty="0">
                <a:latin typeface="MetaSerifPro-Light"/>
              </a:rPr>
              <a:t>component parts and sub-assemblies and medical devices;</a:t>
            </a:r>
          </a:p>
          <a:p>
            <a:pPr marL="0" indent="0" algn="l">
              <a:buNone/>
            </a:pPr>
            <a:r>
              <a:rPr lang="en-US" sz="1800" b="1" i="0" u="none" strike="noStrike" baseline="0" dirty="0">
                <a:latin typeface="MetaPro-Bold"/>
              </a:rPr>
              <a:t>• </a:t>
            </a:r>
            <a:r>
              <a:rPr lang="en-US" sz="1800" b="0" i="0" u="none" strike="noStrike" baseline="0" dirty="0">
                <a:latin typeface="MetaSerifPro-Light"/>
              </a:rPr>
              <a:t>product and process software;</a:t>
            </a:r>
          </a:p>
          <a:p>
            <a:pPr marL="0" indent="0" algn="l">
              <a:buNone/>
            </a:pPr>
            <a:r>
              <a:rPr lang="en-US" sz="1800" b="1" i="0" u="none" strike="noStrike" baseline="0" dirty="0">
                <a:latin typeface="MetaPro-Bold"/>
              </a:rPr>
              <a:t>• </a:t>
            </a:r>
            <a:r>
              <a:rPr lang="en-US" sz="1800" b="0" i="0" u="none" strike="noStrike" baseline="0" dirty="0">
                <a:latin typeface="MetaSerifPro-Light"/>
              </a:rPr>
              <a:t>quality assurance procedures (including acceptance criteria);</a:t>
            </a:r>
          </a:p>
          <a:p>
            <a:pPr marL="0" indent="0" algn="l">
              <a:buNone/>
            </a:pPr>
            <a:r>
              <a:rPr lang="en-US" sz="1800" b="1" i="0" u="none" strike="noStrike" baseline="0" dirty="0">
                <a:latin typeface="MetaPro-Bold"/>
              </a:rPr>
              <a:t>• </a:t>
            </a:r>
            <a:r>
              <a:rPr lang="en-US" sz="1800" b="0" i="0" u="none" strike="noStrike" baseline="0" dirty="0">
                <a:latin typeface="MetaSerifPro-Light"/>
              </a:rPr>
              <a:t>manufacturing and inspection procedures;</a:t>
            </a:r>
          </a:p>
          <a:p>
            <a:pPr marL="0" indent="0" algn="l">
              <a:buNone/>
            </a:pPr>
            <a:r>
              <a:rPr lang="en-US" sz="1800" b="1" i="0" u="none" strike="noStrike" baseline="0" dirty="0">
                <a:latin typeface="MetaPro-Bold"/>
              </a:rPr>
              <a:t>• </a:t>
            </a:r>
            <a:r>
              <a:rPr lang="en-US" sz="1800" b="0" i="0" u="none" strike="noStrike" baseline="0" dirty="0">
                <a:latin typeface="MetaSerifPro-Light"/>
              </a:rPr>
              <a:t>work environment requirements;</a:t>
            </a:r>
          </a:p>
          <a:p>
            <a:pPr marL="0" indent="0" algn="l">
              <a:buNone/>
            </a:pPr>
            <a:r>
              <a:rPr lang="en-US" sz="1800" b="1" i="0" u="none" strike="noStrike" baseline="0" dirty="0">
                <a:latin typeface="MetaPro-Bold"/>
              </a:rPr>
              <a:t>• </a:t>
            </a:r>
            <a:r>
              <a:rPr lang="en-US" sz="1800" b="0" i="0" u="none" strike="noStrike" baseline="0" dirty="0">
                <a:latin typeface="MetaSerifPro-Light"/>
              </a:rPr>
              <a:t>monitoring and measuring equipment needs;</a:t>
            </a:r>
          </a:p>
          <a:p>
            <a:pPr marL="0" indent="0" algn="l">
              <a:buNone/>
            </a:pPr>
            <a:r>
              <a:rPr lang="en-US" sz="1800" b="1" i="0" u="none" strike="noStrike" baseline="0" dirty="0">
                <a:latin typeface="MetaPro-Bold"/>
              </a:rPr>
              <a:t>• </a:t>
            </a:r>
            <a:r>
              <a:rPr lang="en-US" sz="1800" b="0" i="0" u="none" strike="noStrike" baseline="0" dirty="0">
                <a:latin typeface="MetaSerifPro-Light"/>
              </a:rPr>
              <a:t>identification and traceability requirements (including procedures, if necessary);</a:t>
            </a:r>
          </a:p>
          <a:p>
            <a:pPr marL="0" indent="0" algn="l">
              <a:buNone/>
            </a:pPr>
            <a:r>
              <a:rPr lang="en-US" sz="1800" b="1" i="0" u="none" strike="noStrike" baseline="0" dirty="0">
                <a:latin typeface="MetaPro-Bold"/>
              </a:rPr>
              <a:t>• </a:t>
            </a:r>
            <a:r>
              <a:rPr lang="en-US" sz="1800" b="0" i="0" u="none" strike="noStrike" baseline="0" dirty="0">
                <a:latin typeface="MetaSerifPro-Light"/>
              </a:rPr>
              <a:t>installation and servicing procedures and materials;</a:t>
            </a:r>
          </a:p>
          <a:p>
            <a:pPr marL="0" indent="0" algn="l">
              <a:buNone/>
            </a:pPr>
            <a:r>
              <a:rPr lang="en-US" sz="1800" b="1" i="0" u="none" strike="noStrike" baseline="0" dirty="0">
                <a:latin typeface="MetaPro-Bold"/>
              </a:rPr>
              <a:t>• </a:t>
            </a:r>
            <a:r>
              <a:rPr lang="en-US" sz="1800" b="0" i="0" u="none" strike="noStrike" baseline="0" dirty="0">
                <a:latin typeface="MetaSerifPro-Light"/>
              </a:rPr>
              <a:t>documentation for submission to the regulatory authorities where the medical devices will be marketed, if appropriate; and</a:t>
            </a:r>
          </a:p>
          <a:p>
            <a:pPr marL="0" indent="0" algn="l">
              <a:buNone/>
            </a:pPr>
            <a:r>
              <a:rPr lang="en-US" sz="1800" b="1" i="0" u="none" strike="noStrike" baseline="0" dirty="0">
                <a:latin typeface="MetaPro-Bold"/>
              </a:rPr>
              <a:t>• </a:t>
            </a:r>
            <a:r>
              <a:rPr lang="en-US" sz="1800" b="0" i="0" u="none" strike="noStrike" baseline="0" dirty="0">
                <a:latin typeface="MetaSerifPro-Light"/>
              </a:rPr>
              <a:t>records to demonstrate that the design and development process was carried out in accordance with the design and development plan.</a:t>
            </a:r>
            <a:endParaRPr lang="en-US" dirty="0"/>
          </a:p>
        </p:txBody>
      </p:sp>
      <p:sp>
        <p:nvSpPr>
          <p:cNvPr id="4" name="Rectangle 3">
            <a:extLst>
              <a:ext uri="{FF2B5EF4-FFF2-40B4-BE49-F238E27FC236}">
                <a16:creationId xmlns:a16="http://schemas.microsoft.com/office/drawing/2014/main" id="{9CA8D6C2-8A0B-1BFE-56F4-45C18A42DCD6}"/>
              </a:ext>
            </a:extLst>
          </p:cNvPr>
          <p:cNvSpPr/>
          <p:nvPr/>
        </p:nvSpPr>
        <p:spPr>
          <a:xfrm>
            <a:off x="7940839" y="1690688"/>
            <a:ext cx="3296653" cy="8422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Teknik </a:t>
            </a:r>
            <a:r>
              <a:rPr lang="en-US" dirty="0" err="1"/>
              <a:t>Çizim</a:t>
            </a:r>
            <a:r>
              <a:rPr lang="en-US" dirty="0"/>
              <a:t> ve </a:t>
            </a:r>
            <a:r>
              <a:rPr lang="en-US" dirty="0" err="1"/>
              <a:t>Parça</a:t>
            </a:r>
            <a:r>
              <a:rPr lang="en-US" dirty="0"/>
              <a:t> </a:t>
            </a:r>
            <a:r>
              <a:rPr lang="en-US" dirty="0" err="1"/>
              <a:t>Listesi</a:t>
            </a:r>
            <a:endParaRPr lang="en-US" dirty="0"/>
          </a:p>
        </p:txBody>
      </p:sp>
      <p:sp>
        <p:nvSpPr>
          <p:cNvPr id="5" name="Rectangle 4">
            <a:extLst>
              <a:ext uri="{FF2B5EF4-FFF2-40B4-BE49-F238E27FC236}">
                <a16:creationId xmlns:a16="http://schemas.microsoft.com/office/drawing/2014/main" id="{927E103A-8310-C63D-5CE0-95358E04422B}"/>
              </a:ext>
            </a:extLst>
          </p:cNvPr>
          <p:cNvSpPr/>
          <p:nvPr/>
        </p:nvSpPr>
        <p:spPr>
          <a:xfrm>
            <a:off x="7940838" y="2670510"/>
            <a:ext cx="3296653" cy="8422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t>Kullanıcı</a:t>
            </a:r>
            <a:r>
              <a:rPr lang="en-US" dirty="0"/>
              <a:t> </a:t>
            </a:r>
            <a:r>
              <a:rPr lang="en-US" dirty="0" err="1"/>
              <a:t>Eğitim</a:t>
            </a:r>
            <a:r>
              <a:rPr lang="en-US" dirty="0"/>
              <a:t> </a:t>
            </a:r>
            <a:r>
              <a:rPr lang="en-US" dirty="0" err="1"/>
              <a:t>Kayıtları</a:t>
            </a:r>
            <a:r>
              <a:rPr lang="en-US" dirty="0"/>
              <a:t>/</a:t>
            </a:r>
            <a:r>
              <a:rPr lang="en-US" dirty="0" err="1"/>
              <a:t>Formları</a:t>
            </a:r>
            <a:endParaRPr lang="en-US" dirty="0"/>
          </a:p>
        </p:txBody>
      </p:sp>
      <p:sp>
        <p:nvSpPr>
          <p:cNvPr id="6" name="Rectangle 5">
            <a:extLst>
              <a:ext uri="{FF2B5EF4-FFF2-40B4-BE49-F238E27FC236}">
                <a16:creationId xmlns:a16="http://schemas.microsoft.com/office/drawing/2014/main" id="{C483B994-E816-713C-3A7D-7A860004E259}"/>
              </a:ext>
            </a:extLst>
          </p:cNvPr>
          <p:cNvSpPr/>
          <p:nvPr/>
        </p:nvSpPr>
        <p:spPr>
          <a:xfrm>
            <a:off x="7940837" y="3654474"/>
            <a:ext cx="3296653" cy="8422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t>Üretim</a:t>
            </a:r>
            <a:r>
              <a:rPr lang="en-US" dirty="0"/>
              <a:t> </a:t>
            </a:r>
            <a:r>
              <a:rPr lang="en-US" dirty="0" err="1"/>
              <a:t>Spesifikasyonları</a:t>
            </a:r>
            <a:endParaRPr lang="en-US" dirty="0"/>
          </a:p>
        </p:txBody>
      </p:sp>
      <p:sp>
        <p:nvSpPr>
          <p:cNvPr id="7" name="Rectangle 6">
            <a:extLst>
              <a:ext uri="{FF2B5EF4-FFF2-40B4-BE49-F238E27FC236}">
                <a16:creationId xmlns:a16="http://schemas.microsoft.com/office/drawing/2014/main" id="{16424615-7972-440C-35B7-5871E1679C10}"/>
              </a:ext>
            </a:extLst>
          </p:cNvPr>
          <p:cNvSpPr/>
          <p:nvPr/>
        </p:nvSpPr>
        <p:spPr>
          <a:xfrm>
            <a:off x="7940836" y="4631621"/>
            <a:ext cx="3296653" cy="8422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t>Montaj</a:t>
            </a:r>
            <a:r>
              <a:rPr lang="en-US" dirty="0"/>
              <a:t> </a:t>
            </a:r>
            <a:r>
              <a:rPr lang="en-US" dirty="0" err="1"/>
              <a:t>Talimatları</a:t>
            </a:r>
            <a:endParaRPr lang="en-US" dirty="0"/>
          </a:p>
        </p:txBody>
      </p:sp>
    </p:spTree>
    <p:extLst>
      <p:ext uri="{BB962C8B-B14F-4D97-AF65-F5344CB8AC3E}">
        <p14:creationId xmlns:p14="http://schemas.microsoft.com/office/powerpoint/2010/main" val="4052252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CC6FF-A80B-AFBE-7E09-582FB5EF7562}"/>
              </a:ext>
            </a:extLst>
          </p:cNvPr>
          <p:cNvSpPr>
            <a:spLocks noGrp="1"/>
          </p:cNvSpPr>
          <p:nvPr>
            <p:ph type="title"/>
          </p:nvPr>
        </p:nvSpPr>
        <p:spPr>
          <a:xfrm>
            <a:off x="686834" y="1153572"/>
            <a:ext cx="3200400" cy="4461163"/>
          </a:xfrm>
        </p:spPr>
        <p:txBody>
          <a:bodyPr>
            <a:normAutofit/>
          </a:bodyPr>
          <a:lstStyle/>
          <a:p>
            <a:r>
              <a:rPr lang="en-US" sz="3400" b="1" i="0" u="none" strike="noStrike" baseline="0">
                <a:solidFill>
                  <a:srgbClr val="FFFFFF"/>
                </a:solidFill>
                <a:latin typeface="MetaSerifPro-Bold"/>
              </a:rPr>
              <a:t>7.3.5 Design and development review (Report/Record)</a:t>
            </a:r>
            <a:endParaRPr lang="en-US"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20D5A16-E675-66D6-4A4E-70B7F9DDD50B}"/>
              </a:ext>
            </a:extLst>
          </p:cNvPr>
          <p:cNvSpPr>
            <a:spLocks noGrp="1"/>
          </p:cNvSpPr>
          <p:nvPr>
            <p:ph idx="1"/>
          </p:nvPr>
        </p:nvSpPr>
        <p:spPr>
          <a:xfrm>
            <a:off x="4447308" y="591344"/>
            <a:ext cx="6906491" cy="5585619"/>
          </a:xfrm>
        </p:spPr>
        <p:txBody>
          <a:bodyPr anchor="ctr">
            <a:normAutofit/>
          </a:bodyPr>
          <a:lstStyle/>
          <a:p>
            <a:pPr marL="0" marR="0" indent="0">
              <a:spcBef>
                <a:spcPts val="0"/>
              </a:spcBef>
              <a:spcAft>
                <a:spcPts val="800"/>
              </a:spcAft>
              <a:buNone/>
            </a:pPr>
            <a:r>
              <a:rPr lang="en-US" dirty="0" err="1">
                <a:effectLst/>
                <a:latin typeface="MetaSerifPro-Light"/>
                <a:ea typeface="Calibri" panose="020F0502020204030204" pitchFamily="34" charset="0"/>
                <a:cs typeface="MetaSerifPro-Light"/>
              </a:rPr>
              <a:t>Tasarım</a:t>
            </a:r>
            <a:r>
              <a:rPr lang="en-US" dirty="0">
                <a:effectLst/>
                <a:latin typeface="MetaSerifPro-Light"/>
                <a:ea typeface="Calibri" panose="020F0502020204030204" pitchFamily="34" charset="0"/>
                <a:cs typeface="MetaSerifPro-Light"/>
              </a:rPr>
              <a:t> ve </a:t>
            </a:r>
            <a:r>
              <a:rPr lang="en-US" dirty="0" err="1">
                <a:effectLst/>
                <a:latin typeface="MetaSerifPro-Light"/>
                <a:ea typeface="Calibri" panose="020F0502020204030204" pitchFamily="34" charset="0"/>
                <a:cs typeface="MetaSerifPro-Light"/>
              </a:rPr>
              <a:t>Geliştirme</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Aşamaları</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boyunca</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sistematik</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şekilde</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yapılan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gözden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geçirme</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faaliyetleri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cihaz</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tasarımlarının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gereklilikleri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karşıladığının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ortaya</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konması</a:t>
            </a:r>
            <a:r>
              <a:rPr lang="en-US" dirty="0">
                <a:effectLst/>
                <a:latin typeface="MetaSerifPro-Light"/>
                <a:ea typeface="Calibri" panose="020F0502020204030204" pitchFamily="34" charset="0"/>
                <a:cs typeface="MetaSerifPro-Light"/>
              </a:rPr>
              <a:t> ve </a:t>
            </a:r>
            <a:r>
              <a:rPr lang="en-US" dirty="0" err="1">
                <a:effectLst/>
                <a:latin typeface="MetaSerifPro-Light"/>
                <a:ea typeface="Calibri" panose="020F0502020204030204" pitchFamily="34" charset="0"/>
                <a:cs typeface="MetaSerifPro-Light"/>
              </a:rPr>
              <a:t>gereken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aksiyon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tanımlandığının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gösterilmesi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amacıyla</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yapılır</a:t>
            </a:r>
            <a:r>
              <a:rPr lang="en-US" dirty="0">
                <a:effectLst/>
                <a:latin typeface="MetaSerifPro-Light"/>
                <a:ea typeface="Calibri" panose="020F0502020204030204" pitchFamily="34" charset="0"/>
                <a:cs typeface="MetaSerifPro-Light"/>
              </a:rPr>
              <a:t>. </a:t>
            </a:r>
            <a:r>
              <a:rPr lang="en-US" b="1" dirty="0" err="1">
                <a:effectLst/>
                <a:latin typeface="MetaSerifPro-Light"/>
                <a:ea typeface="Calibri" panose="020F0502020204030204" pitchFamily="34" charset="0"/>
                <a:cs typeface="MetaSerifPro-Light"/>
              </a:rPr>
              <a:t>Sonuçları</a:t>
            </a:r>
            <a:r>
              <a:rPr lang="en-US" b="1" dirty="0">
                <a:effectLst/>
                <a:latin typeface="MetaSerifPro-Light"/>
                <a:ea typeface="Calibri" panose="020F0502020204030204" pitchFamily="34" charset="0"/>
                <a:cs typeface="MetaSerifPro-Light"/>
              </a:rPr>
              <a:t> </a:t>
            </a:r>
            <a:r>
              <a:rPr lang="en-US" b="1" dirty="0" err="1">
                <a:effectLst/>
                <a:latin typeface="MetaSerifPro-Light"/>
                <a:ea typeface="Calibri" panose="020F0502020204030204" pitchFamily="34" charset="0"/>
                <a:cs typeface="MetaSerifPro-Light"/>
              </a:rPr>
              <a:t>ortaya</a:t>
            </a:r>
            <a:r>
              <a:rPr lang="en-US" b="1" dirty="0">
                <a:effectLst/>
                <a:latin typeface="MetaSerifPro-Light"/>
                <a:ea typeface="Calibri" panose="020F0502020204030204" pitchFamily="34" charset="0"/>
                <a:cs typeface="MetaSerifPro-Light"/>
              </a:rPr>
              <a:t> </a:t>
            </a:r>
            <a:r>
              <a:rPr lang="en-US" b="1" dirty="0" err="1">
                <a:effectLst/>
                <a:latin typeface="MetaSerifPro-Light"/>
                <a:ea typeface="Calibri" panose="020F0502020204030204" pitchFamily="34" charset="0"/>
                <a:cs typeface="MetaSerifPro-Light"/>
              </a:rPr>
              <a:t>koyan</a:t>
            </a:r>
            <a:r>
              <a:rPr lang="en-US" b="1" dirty="0">
                <a:effectLst/>
                <a:latin typeface="MetaSerifPro-Light"/>
                <a:ea typeface="Calibri" panose="020F0502020204030204" pitchFamily="34" charset="0"/>
                <a:cs typeface="MetaSerifPro-Light"/>
              </a:rPr>
              <a:t> </a:t>
            </a:r>
            <a:r>
              <a:rPr lang="en-US" b="1" dirty="0" err="1">
                <a:effectLst/>
                <a:latin typeface="MetaSerifPro-Light"/>
                <a:ea typeface="Calibri" panose="020F0502020204030204" pitchFamily="34" charset="0"/>
                <a:cs typeface="MetaSerifPro-Light"/>
              </a:rPr>
              <a:t>kayıt</a:t>
            </a:r>
            <a:r>
              <a:rPr lang="en-US" b="1" dirty="0">
                <a:effectLst/>
                <a:latin typeface="MetaSerifPro-Light"/>
                <a:ea typeface="Calibri" panose="020F0502020204030204" pitchFamily="34" charset="0"/>
                <a:cs typeface="MetaSerifPro-Light"/>
              </a:rPr>
              <a:t> </a:t>
            </a:r>
            <a:r>
              <a:rPr lang="en-US" b="1" dirty="0" err="1">
                <a:effectLst/>
                <a:latin typeface="MetaSerifPro-Light"/>
                <a:ea typeface="Calibri" panose="020F0502020204030204" pitchFamily="34" charset="0"/>
                <a:cs typeface="MetaSerifPro-Light"/>
              </a:rPr>
              <a:t>saklanmalıdır</a:t>
            </a:r>
            <a:r>
              <a:rPr lang="en-US" b="1" dirty="0">
                <a:effectLst/>
                <a:latin typeface="MetaSerifPro-Light"/>
                <a:ea typeface="Calibri" panose="020F0502020204030204" pitchFamily="34" charset="0"/>
                <a:cs typeface="MetaSerifPro-Light"/>
              </a:rPr>
              <a:t>. </a:t>
            </a:r>
          </a:p>
          <a:p>
            <a:endParaRPr lang="en-US" dirty="0"/>
          </a:p>
        </p:txBody>
      </p:sp>
    </p:spTree>
    <p:extLst>
      <p:ext uri="{BB962C8B-B14F-4D97-AF65-F5344CB8AC3E}">
        <p14:creationId xmlns:p14="http://schemas.microsoft.com/office/powerpoint/2010/main" val="338404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3202-A290-872A-17C1-DA717E81551A}"/>
              </a:ext>
            </a:extLst>
          </p:cNvPr>
          <p:cNvSpPr>
            <a:spLocks noGrp="1"/>
          </p:cNvSpPr>
          <p:nvPr>
            <p:ph type="title"/>
          </p:nvPr>
        </p:nvSpPr>
        <p:spPr/>
        <p:txBody>
          <a:bodyPr/>
          <a:lstStyle/>
          <a:p>
            <a:r>
              <a:rPr lang="en-US" dirty="0"/>
              <a:t>ISO 13485 Outline</a:t>
            </a:r>
          </a:p>
        </p:txBody>
      </p:sp>
      <p:graphicFrame>
        <p:nvGraphicFramePr>
          <p:cNvPr id="5" name="Content Placeholder 2">
            <a:extLst>
              <a:ext uri="{FF2B5EF4-FFF2-40B4-BE49-F238E27FC236}">
                <a16:creationId xmlns:a16="http://schemas.microsoft.com/office/drawing/2014/main" id="{45656253-7573-2F33-81AB-20706EDEA96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887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CA79-1CA9-13D2-D4E3-659A7C9A070A}"/>
              </a:ext>
            </a:extLst>
          </p:cNvPr>
          <p:cNvSpPr>
            <a:spLocks noGrp="1"/>
          </p:cNvSpPr>
          <p:nvPr>
            <p:ph type="title"/>
          </p:nvPr>
        </p:nvSpPr>
        <p:spPr/>
        <p:txBody>
          <a:bodyPr>
            <a:normAutofit/>
          </a:bodyPr>
          <a:lstStyle/>
          <a:p>
            <a:r>
              <a:rPr lang="en-US" sz="4000" b="1" i="0" u="none" strike="noStrike" baseline="0" dirty="0">
                <a:latin typeface="MetaSerifPro-Bold"/>
              </a:rPr>
              <a:t>7.3.6 Design and development verification (Plan and Report)</a:t>
            </a:r>
            <a:endParaRPr lang="en-US" sz="4000" dirty="0"/>
          </a:p>
        </p:txBody>
      </p:sp>
      <p:sp>
        <p:nvSpPr>
          <p:cNvPr id="3" name="Content Placeholder 2">
            <a:extLst>
              <a:ext uri="{FF2B5EF4-FFF2-40B4-BE49-F238E27FC236}">
                <a16:creationId xmlns:a16="http://schemas.microsoft.com/office/drawing/2014/main" id="{D576C485-E530-393C-85A6-2558E30E8321}"/>
              </a:ext>
            </a:extLst>
          </p:cNvPr>
          <p:cNvSpPr>
            <a:spLocks noGrp="1"/>
          </p:cNvSpPr>
          <p:nvPr>
            <p:ph idx="1"/>
          </p:nvPr>
        </p:nvSpPr>
        <p:spPr/>
        <p:txBody>
          <a:bodyPr>
            <a:normAutofit/>
          </a:bodyPr>
          <a:lstStyle/>
          <a:p>
            <a:pPr marL="0" indent="0">
              <a:buNone/>
            </a:pPr>
            <a:r>
              <a:rPr lang="en-US" sz="2400" dirty="0" err="1">
                <a:effectLst/>
                <a:latin typeface="MetaSerifPro-Light"/>
                <a:ea typeface="Calibri" panose="020F0502020204030204" pitchFamily="34" charset="0"/>
                <a:cs typeface="MetaSerifPro-Light"/>
              </a:rPr>
              <a:t>Doğrulama</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Faaliyetleri</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Planı</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tasarım</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çıktılarının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girdilerini</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karşıladığını</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gösteren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karşılamaması</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durumunda</a:t>
            </a:r>
            <a:r>
              <a:rPr lang="en-US" sz="2400" dirty="0">
                <a:effectLst/>
                <a:latin typeface="MetaSerifPro-Light"/>
                <a:ea typeface="Calibri" panose="020F0502020204030204" pitchFamily="34" charset="0"/>
                <a:cs typeface="MetaSerifPro-Light"/>
              </a:rPr>
              <a:t> </a:t>
            </a:r>
            <a:r>
              <a:rPr lang="en-US" sz="2400" b="1" dirty="0">
                <a:effectLst/>
                <a:latin typeface="MetaSerifPro-Light"/>
                <a:ea typeface="Calibri" panose="020F0502020204030204" pitchFamily="34" charset="0"/>
                <a:cs typeface="MetaSerifPro-Light"/>
              </a:rPr>
              <a:t>Kabul </a:t>
            </a:r>
            <a:r>
              <a:rPr lang="en-US" sz="2400" b="1" dirty="0" err="1">
                <a:latin typeface="MetaSerifPro-Light"/>
                <a:ea typeface="Calibri" panose="020F0502020204030204" pitchFamily="34" charset="0"/>
                <a:cs typeface="MetaSerifPro-Light"/>
              </a:rPr>
              <a:t>E</a:t>
            </a:r>
            <a:r>
              <a:rPr lang="en-US" sz="2400" b="1" dirty="0" err="1">
                <a:effectLst/>
                <a:latin typeface="MetaSerifPro-Light"/>
                <a:ea typeface="Calibri" panose="020F0502020204030204" pitchFamily="34" charset="0"/>
                <a:cs typeface="MetaSerifPro-Light"/>
              </a:rPr>
              <a:t>tme</a:t>
            </a:r>
            <a:r>
              <a:rPr lang="en-US" sz="2400" b="1" dirty="0">
                <a:effectLst/>
                <a:latin typeface="MetaSerifPro-Light"/>
                <a:ea typeface="Calibri" panose="020F0502020204030204" pitchFamily="34" charset="0"/>
                <a:cs typeface="MetaSerifPro-Light"/>
              </a:rPr>
              <a:t> </a:t>
            </a:r>
            <a:r>
              <a:rPr lang="en-US" sz="2400" b="1" dirty="0" err="1">
                <a:effectLst/>
                <a:latin typeface="MetaSerifPro-Light"/>
                <a:ea typeface="Calibri" panose="020F0502020204030204" pitchFamily="34" charset="0"/>
                <a:cs typeface="MetaSerifPro-Light"/>
              </a:rPr>
              <a:t>Kriterlerine</a:t>
            </a:r>
            <a:r>
              <a:rPr lang="en-US" sz="2400" b="1"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bağlı</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olarak</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değerlendirilmesi</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gerektiğinin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planı</a:t>
            </a:r>
            <a:r>
              <a:rPr lang="en-US" sz="2400" dirty="0">
                <a:effectLst/>
                <a:latin typeface="MetaSerifPro-Light"/>
                <a:ea typeface="Calibri" panose="020F0502020204030204" pitchFamily="34" charset="0"/>
                <a:cs typeface="MetaSerifPro-Light"/>
              </a:rPr>
              <a:t> ve </a:t>
            </a:r>
            <a:r>
              <a:rPr lang="en-US" sz="2400" dirty="0" err="1">
                <a:effectLst/>
                <a:latin typeface="MetaSerifPro-Light"/>
                <a:ea typeface="Calibri" panose="020F0502020204030204" pitchFamily="34" charset="0"/>
                <a:cs typeface="MetaSerifPro-Light"/>
              </a:rPr>
              <a:t>faaliyetlerin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prosedür</a:t>
            </a:r>
            <a:r>
              <a:rPr lang="en-US" sz="2400" dirty="0">
                <a:effectLst/>
                <a:latin typeface="MetaSerifPro-Light"/>
                <a:ea typeface="Calibri" panose="020F0502020204030204" pitchFamily="34" charset="0"/>
                <a:cs typeface="MetaSerifPro-Light"/>
              </a:rPr>
              <a:t> ve plan </a:t>
            </a:r>
            <a:r>
              <a:rPr lang="en-US" sz="2400" dirty="0" err="1">
                <a:effectLst/>
                <a:latin typeface="MetaSerifPro-Light"/>
                <a:ea typeface="Calibri" panose="020F0502020204030204" pitchFamily="34" charset="0"/>
                <a:cs typeface="MetaSerifPro-Light"/>
              </a:rPr>
              <a:t>içinde</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belirtilen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ölçme</a:t>
            </a:r>
            <a:r>
              <a:rPr lang="en-US" sz="2400" dirty="0">
                <a:effectLst/>
                <a:latin typeface="MetaSerifPro-Light"/>
                <a:ea typeface="Calibri" panose="020F0502020204030204" pitchFamily="34" charset="0"/>
                <a:cs typeface="MetaSerifPro-Light"/>
              </a:rPr>
              <a:t> ve </a:t>
            </a:r>
            <a:r>
              <a:rPr lang="en-US" sz="2400" dirty="0" err="1">
                <a:effectLst/>
                <a:latin typeface="MetaSerifPro-Light"/>
                <a:ea typeface="Calibri" panose="020F0502020204030204" pitchFamily="34" charset="0"/>
                <a:cs typeface="MetaSerifPro-Light"/>
              </a:rPr>
              <a:t>izleme</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methodlarıyla</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sorumlular</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tarafından</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yürütüldüğünü</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sonuçların</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istatistiksel</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anlamlı</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verilere</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nasıl</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dönüştürüleceğini</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gösteren</a:t>
            </a:r>
            <a:r>
              <a:rPr lang="en-US" sz="2400" dirty="0">
                <a:latin typeface="MetaSerifPro-Light"/>
                <a:ea typeface="Calibri" panose="020F0502020204030204" pitchFamily="34" charset="0"/>
                <a:cs typeface="MetaSerifPro-Light"/>
              </a:rPr>
              <a:t> </a:t>
            </a:r>
            <a:r>
              <a:rPr lang="en-US" sz="2400" b="1" dirty="0" err="1">
                <a:latin typeface="MetaSerifPro-Light"/>
                <a:ea typeface="Calibri" panose="020F0502020204030204" pitchFamily="34" charset="0"/>
                <a:cs typeface="MetaSerifPro-Light"/>
              </a:rPr>
              <a:t>dokümandır</a:t>
            </a:r>
            <a:r>
              <a:rPr lang="en-US" sz="2400" dirty="0">
                <a:latin typeface="MetaSerifPro-Light"/>
                <a:ea typeface="Calibri" panose="020F0502020204030204" pitchFamily="34" charset="0"/>
                <a:cs typeface="MetaSerifPro-Light"/>
              </a:rPr>
              <a:t>.</a:t>
            </a:r>
          </a:p>
          <a:p>
            <a:pPr marL="0" indent="0">
              <a:buNone/>
            </a:pPr>
            <a:r>
              <a:rPr lang="en-US" sz="2400" dirty="0" err="1">
                <a:latin typeface="MetaSerifPro-Light"/>
                <a:ea typeface="Calibri" panose="020F0502020204030204" pitchFamily="34" charset="0"/>
              </a:rPr>
              <a:t>Tasarım</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girdilerinin</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gerekliliklerinin</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bir</a:t>
            </a:r>
            <a:r>
              <a:rPr lang="en-US" sz="2400" dirty="0">
                <a:latin typeface="MetaSerifPro-Light"/>
                <a:ea typeface="Calibri" panose="020F0502020204030204" pitchFamily="34" charset="0"/>
              </a:rPr>
              <a:t> </a:t>
            </a:r>
            <a:r>
              <a:rPr lang="en-US" sz="2400" b="1" dirty="0">
                <a:latin typeface="MetaSerifPro-Light"/>
                <a:ea typeface="Calibri" panose="020F0502020204030204" pitchFamily="34" charset="0"/>
              </a:rPr>
              <a:t>test/</a:t>
            </a:r>
            <a:r>
              <a:rPr lang="en-US" sz="2400" b="1" dirty="0" err="1">
                <a:latin typeface="MetaSerifPro-Light"/>
                <a:ea typeface="Calibri" panose="020F0502020204030204" pitchFamily="34" charset="0"/>
              </a:rPr>
              <a:t>inceleme</a:t>
            </a:r>
            <a:r>
              <a:rPr lang="en-US" sz="2400" b="1" dirty="0">
                <a:latin typeface="MetaSerifPro-Light"/>
                <a:ea typeface="Calibri" panose="020F0502020204030204" pitchFamily="34" charset="0"/>
              </a:rPr>
              <a:t> </a:t>
            </a:r>
            <a:r>
              <a:rPr lang="en-US" sz="2400" b="1" dirty="0" err="1">
                <a:latin typeface="MetaSerifPro-Light"/>
                <a:ea typeface="Calibri" panose="020F0502020204030204" pitchFamily="34" charset="0"/>
              </a:rPr>
              <a:t>sonuçları</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ya</a:t>
            </a:r>
            <a:r>
              <a:rPr lang="en-US" sz="2400" dirty="0">
                <a:latin typeface="MetaSerifPro-Light"/>
                <a:ea typeface="Calibri" panose="020F0502020204030204" pitchFamily="34" charset="0"/>
              </a:rPr>
              <a:t> da </a:t>
            </a:r>
            <a:r>
              <a:rPr lang="en-US" sz="2400" b="1" dirty="0" err="1">
                <a:latin typeface="MetaSerifPro-Light"/>
                <a:ea typeface="Calibri" panose="020F0502020204030204" pitchFamily="34" charset="0"/>
              </a:rPr>
              <a:t>nesnel</a:t>
            </a:r>
            <a:r>
              <a:rPr lang="en-US" sz="2400" b="1" dirty="0">
                <a:latin typeface="MetaSerifPro-Light"/>
                <a:ea typeface="Calibri" panose="020F0502020204030204" pitchFamily="34" charset="0"/>
              </a:rPr>
              <a:t> </a:t>
            </a:r>
            <a:r>
              <a:rPr lang="en-US" sz="2400" b="1" dirty="0" err="1">
                <a:latin typeface="MetaSerifPro-Light"/>
                <a:ea typeface="Calibri" panose="020F0502020204030204" pitchFamily="34" charset="0"/>
              </a:rPr>
              <a:t>kanıt</a:t>
            </a:r>
            <a:r>
              <a:rPr lang="en-US" sz="2400" b="1" dirty="0">
                <a:latin typeface="MetaSerifPro-Light"/>
                <a:ea typeface="Calibri" panose="020F0502020204030204" pitchFamily="34" charset="0"/>
              </a:rPr>
              <a:t> </a:t>
            </a:r>
            <a:r>
              <a:rPr lang="en-US" sz="2400" b="1" dirty="0" err="1">
                <a:latin typeface="MetaSerifPro-Light"/>
                <a:ea typeface="Calibri" panose="020F0502020204030204" pitchFamily="34" charset="0"/>
              </a:rPr>
              <a:t>sunan</a:t>
            </a:r>
            <a:r>
              <a:rPr lang="en-US" sz="2400" b="1" dirty="0">
                <a:latin typeface="MetaSerifPro-Light"/>
                <a:ea typeface="Calibri" panose="020F0502020204030204" pitchFamily="34" charset="0"/>
              </a:rPr>
              <a:t> </a:t>
            </a:r>
            <a:r>
              <a:rPr lang="en-US" sz="2400" b="1" dirty="0" err="1">
                <a:latin typeface="MetaSerifPro-Light"/>
                <a:ea typeface="Calibri" panose="020F0502020204030204" pitchFamily="34" charset="0"/>
              </a:rPr>
              <a:t>çalışma</a:t>
            </a:r>
            <a:r>
              <a:rPr lang="en-US" sz="2400" b="1" dirty="0">
                <a:latin typeface="MetaSerifPro-Light"/>
                <a:ea typeface="Calibri" panose="020F0502020204030204" pitchFamily="34" charset="0"/>
              </a:rPr>
              <a:t> </a:t>
            </a:r>
            <a:r>
              <a:rPr lang="en-US" sz="2400" b="1" dirty="0" err="1">
                <a:latin typeface="MetaSerifPro-Light"/>
                <a:ea typeface="Calibri" panose="020F0502020204030204" pitchFamily="34" charset="0"/>
              </a:rPr>
              <a:t>sonucu</a:t>
            </a:r>
            <a:r>
              <a:rPr lang="en-US" sz="2400" b="1" dirty="0">
                <a:latin typeface="MetaSerifPro-Light"/>
                <a:ea typeface="Calibri" panose="020F0502020204030204" pitchFamily="34" charset="0"/>
              </a:rPr>
              <a:t> </a:t>
            </a:r>
            <a:r>
              <a:rPr lang="en-US" sz="2400" dirty="0" err="1">
                <a:latin typeface="MetaSerifPro-Light"/>
                <a:ea typeface="Calibri" panose="020F0502020204030204" pitchFamily="34" charset="0"/>
              </a:rPr>
              <a:t>şeklinde</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doğrulanması</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gerekir</a:t>
            </a:r>
            <a:r>
              <a:rPr lang="en-US" sz="2400" dirty="0">
                <a:latin typeface="MetaSerifPro-Light"/>
                <a:ea typeface="Calibri" panose="020F0502020204030204" pitchFamily="34" charset="0"/>
              </a:rPr>
              <a:t>. </a:t>
            </a:r>
          </a:p>
          <a:p>
            <a:pPr marL="0" indent="0">
              <a:buNone/>
            </a:pPr>
            <a:r>
              <a:rPr lang="en-US" sz="2400" b="0" i="0" dirty="0" err="1">
                <a:effectLst/>
                <a:latin typeface="canada-type-gibson"/>
              </a:rPr>
              <a:t>FDA’a</a:t>
            </a:r>
            <a:r>
              <a:rPr lang="en-US" sz="2400" b="0" i="0" dirty="0">
                <a:effectLst/>
                <a:latin typeface="canada-type-gibson"/>
              </a:rPr>
              <a:t> </a:t>
            </a:r>
            <a:r>
              <a:rPr lang="en-US" sz="2400" b="0" i="0" dirty="0" err="1">
                <a:effectLst/>
                <a:latin typeface="canada-type-gibson"/>
              </a:rPr>
              <a:t>göre</a:t>
            </a:r>
            <a:r>
              <a:rPr lang="en-US" sz="2400" b="0" i="0" dirty="0">
                <a:effectLst/>
                <a:latin typeface="canada-type-gibson"/>
              </a:rPr>
              <a:t> (Design Control Guidance)</a:t>
            </a:r>
          </a:p>
          <a:p>
            <a:pPr marL="457200" lvl="1" indent="0">
              <a:buNone/>
            </a:pPr>
            <a:r>
              <a:rPr lang="en-US" sz="2000" dirty="0">
                <a:latin typeface="canada-type-gibson"/>
              </a:rPr>
              <a:t>“</a:t>
            </a:r>
            <a:r>
              <a:rPr lang="en-US" sz="2000" b="0" i="0" dirty="0">
                <a:effectLst/>
                <a:latin typeface="canada-type-gibson"/>
              </a:rPr>
              <a:t>design verification is confirmation by examination and provision of objective evidence that specified requirements have been fulfilled.”</a:t>
            </a:r>
            <a:endParaRPr lang="en-US" sz="2000" dirty="0"/>
          </a:p>
        </p:txBody>
      </p:sp>
    </p:spTree>
    <p:extLst>
      <p:ext uri="{BB962C8B-B14F-4D97-AF65-F5344CB8AC3E}">
        <p14:creationId xmlns:p14="http://schemas.microsoft.com/office/powerpoint/2010/main" val="183078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14CB-F1B8-5EE9-9E35-4C8EDDBBE18A}"/>
              </a:ext>
            </a:extLst>
          </p:cNvPr>
          <p:cNvSpPr>
            <a:spLocks noGrp="1"/>
          </p:cNvSpPr>
          <p:nvPr>
            <p:ph type="title"/>
          </p:nvPr>
        </p:nvSpPr>
        <p:spPr/>
        <p:txBody>
          <a:bodyPr>
            <a:normAutofit/>
          </a:bodyPr>
          <a:lstStyle/>
          <a:p>
            <a:r>
              <a:rPr lang="en-US" sz="3600" b="1" i="0" u="none" strike="noStrike" baseline="0" dirty="0">
                <a:latin typeface="MetaSerifPro-Bold"/>
              </a:rPr>
              <a:t>7.3.7 Design and development validation (Plan and Report)-EN</a:t>
            </a:r>
            <a:endParaRPr lang="en-US" sz="3600" dirty="0"/>
          </a:p>
        </p:txBody>
      </p:sp>
      <p:sp>
        <p:nvSpPr>
          <p:cNvPr id="3" name="Content Placeholder 2">
            <a:extLst>
              <a:ext uri="{FF2B5EF4-FFF2-40B4-BE49-F238E27FC236}">
                <a16:creationId xmlns:a16="http://schemas.microsoft.com/office/drawing/2014/main" id="{16E239BD-28D9-F44E-DAC5-3EEBDBFA4B31}"/>
              </a:ext>
            </a:extLst>
          </p:cNvPr>
          <p:cNvSpPr>
            <a:spLocks noGrp="1"/>
          </p:cNvSpPr>
          <p:nvPr>
            <p:ph idx="1"/>
          </p:nvPr>
        </p:nvSpPr>
        <p:spPr/>
        <p:txBody>
          <a:bodyPr>
            <a:normAutofit/>
          </a:bodyPr>
          <a:lstStyle/>
          <a:p>
            <a:pPr algn="l"/>
            <a:r>
              <a:rPr lang="en-US" sz="1800" b="0" i="0" u="none" strike="noStrike" baseline="0" dirty="0">
                <a:latin typeface="MetaSerifPro-Light"/>
              </a:rPr>
              <a:t>The organization shall document validation plans that include methods, </a:t>
            </a:r>
            <a:r>
              <a:rPr lang="en-US" sz="1800" b="1" i="0" u="none" strike="noStrike" baseline="0" dirty="0">
                <a:latin typeface="MetaSerifPro-Light"/>
              </a:rPr>
              <a:t>acceptance criteria</a:t>
            </a:r>
            <a:r>
              <a:rPr lang="en-US" sz="1800" b="0" i="0" u="none" strike="noStrike" baseline="0" dirty="0">
                <a:latin typeface="MetaSerifPro-Light"/>
              </a:rPr>
              <a:t>, and, as appropriate, </a:t>
            </a:r>
            <a:r>
              <a:rPr lang="en-US" sz="1800" b="1" i="0" u="none" strike="noStrike" baseline="0" dirty="0">
                <a:latin typeface="MetaSerifPro-Light"/>
              </a:rPr>
              <a:t>statistical techniques with rationale for sample size</a:t>
            </a:r>
            <a:r>
              <a:rPr lang="en-US" sz="1800" b="0" i="0" u="none" strike="noStrike" baseline="0" dirty="0">
                <a:latin typeface="MetaSerifPro-Light"/>
              </a:rPr>
              <a:t>.</a:t>
            </a:r>
          </a:p>
          <a:p>
            <a:pPr algn="l"/>
            <a:r>
              <a:rPr lang="en-US" sz="1800" b="0" i="0" u="none" strike="noStrike" baseline="0" dirty="0">
                <a:latin typeface="MetaSerifPro-Light"/>
              </a:rPr>
              <a:t>Representative product includes </a:t>
            </a:r>
            <a:r>
              <a:rPr lang="en-US" sz="1800" b="1" i="0" u="none" strike="noStrike" baseline="0" dirty="0">
                <a:latin typeface="MetaSerifPro-Light"/>
              </a:rPr>
              <a:t>initial production units, batches or their equivalents</a:t>
            </a:r>
            <a:r>
              <a:rPr lang="en-US" sz="1800" b="0" i="0" u="none" strike="noStrike" baseline="0" dirty="0">
                <a:latin typeface="MetaSerifPro-Light"/>
              </a:rPr>
              <a:t>. The rationale for the choice of product used for validation shall be recorded.</a:t>
            </a:r>
          </a:p>
          <a:p>
            <a:pPr algn="l"/>
            <a:r>
              <a:rPr lang="en-US" sz="1800" b="0" i="0" u="none" strike="noStrike" baseline="0" dirty="0">
                <a:latin typeface="MetaSerifPro-Light"/>
              </a:rPr>
              <a:t>As part of design and development validation, the organization shall </a:t>
            </a:r>
            <a:r>
              <a:rPr lang="en-US" sz="1800" b="1" i="0" u="none" strike="noStrike" baseline="0" dirty="0">
                <a:latin typeface="MetaSerifPro-Light"/>
              </a:rPr>
              <a:t>perform clinical evaluations or performance evaluations </a:t>
            </a:r>
            <a:r>
              <a:rPr lang="en-US" sz="1800" b="0" i="0" u="none" strike="noStrike" baseline="0" dirty="0">
                <a:latin typeface="MetaSerifPro-Light"/>
              </a:rPr>
              <a:t>of the medical device in accordance with applicable regulatory requirements.</a:t>
            </a:r>
          </a:p>
          <a:p>
            <a:pPr algn="l"/>
            <a:r>
              <a:rPr lang="en-US" sz="1800" b="0" i="0" u="none" strike="noStrike" baseline="0" dirty="0">
                <a:latin typeface="MetaSerifPro-Light"/>
              </a:rPr>
              <a:t>Validation shall be completed </a:t>
            </a:r>
            <a:r>
              <a:rPr lang="en-US" sz="1800" b="1" i="0" u="none" strike="noStrike" baseline="0" dirty="0">
                <a:latin typeface="MetaSerifPro-Light"/>
              </a:rPr>
              <a:t>prior to release for use of the product </a:t>
            </a:r>
            <a:r>
              <a:rPr lang="en-US" sz="1800" b="0" i="0" u="none" strike="noStrike" baseline="0" dirty="0">
                <a:latin typeface="MetaSerifPro-Light"/>
              </a:rPr>
              <a:t>to the customer.</a:t>
            </a:r>
          </a:p>
          <a:p>
            <a:pPr marL="0" marR="0">
              <a:lnSpc>
                <a:spcPct val="107000"/>
              </a:lnSpc>
              <a:spcBef>
                <a:spcPts val="0"/>
              </a:spcBef>
              <a:spcAft>
                <a:spcPts val="800"/>
              </a:spcAft>
            </a:pPr>
            <a:r>
              <a:rPr lang="en-US" sz="1800" dirty="0">
                <a:effectLst/>
                <a:latin typeface="MetaSerifPro-Light"/>
                <a:ea typeface="Calibri" panose="020F0502020204030204" pitchFamily="34" charset="0"/>
                <a:cs typeface="MetaSerifPro-Light"/>
              </a:rPr>
              <a:t>The validation is conducted </a:t>
            </a:r>
            <a:r>
              <a:rPr lang="en-US" sz="1800" b="1" dirty="0">
                <a:effectLst/>
                <a:latin typeface="MetaSerifPro-Light"/>
                <a:ea typeface="Calibri" panose="020F0502020204030204" pitchFamily="34" charset="0"/>
                <a:cs typeface="MetaSerifPro-Light"/>
              </a:rPr>
              <a:t>under actual or simulated</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MetaSerifPro-Light"/>
                <a:ea typeface="Calibri" panose="020F0502020204030204" pitchFamily="34" charset="0"/>
                <a:cs typeface="MetaSerifPro-Light"/>
              </a:rPr>
              <a:t>use conditions</a:t>
            </a:r>
            <a:r>
              <a:rPr lang="en-US" sz="1800" dirty="0">
                <a:effectLst/>
                <a:latin typeface="MetaSerifPro-Light"/>
                <a:ea typeface="Calibri" panose="020F0502020204030204" pitchFamily="34" charset="0"/>
                <a:cs typeface="MetaSerifPro-Light"/>
              </a:rPr>
              <a:t>; this can involve clinical investigations in accordance with</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MetaSerifPro-Light"/>
                <a:ea typeface="Calibri" panose="020F0502020204030204" pitchFamily="34" charset="0"/>
                <a:cs typeface="MetaSerifPro-Light"/>
              </a:rPr>
              <a:t>regulatory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MetaSerifPro-Light"/>
                <a:ea typeface="Calibri" panose="020F0502020204030204" pitchFamily="34" charset="0"/>
                <a:cs typeface="MetaSerifPro-Light"/>
              </a:rPr>
              <a:t>The validation method to be used needs to be recorded. The record should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MetaSerifPro-Light"/>
                <a:ea typeface="Calibri" panose="020F0502020204030204" pitchFamily="34" charset="0"/>
                <a:cs typeface="MetaSerifPro-Light"/>
              </a:rPr>
              <a:t>also demonstrate that the design and development validation has been performed in accordance with the planned arrangements, and demonstrate that the resulting product can fulfill the requirements for the specified or known intended use of the product. The result of the validation needs to be recorded, along with necessary actions. </a:t>
            </a:r>
            <a:endParaRPr lang="en-US" dirty="0"/>
          </a:p>
        </p:txBody>
      </p:sp>
    </p:spTree>
    <p:extLst>
      <p:ext uri="{BB962C8B-B14F-4D97-AF65-F5344CB8AC3E}">
        <p14:creationId xmlns:p14="http://schemas.microsoft.com/office/powerpoint/2010/main" val="2290434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14CB-F1B8-5EE9-9E35-4C8EDDBBE18A}"/>
              </a:ext>
            </a:extLst>
          </p:cNvPr>
          <p:cNvSpPr>
            <a:spLocks noGrp="1"/>
          </p:cNvSpPr>
          <p:nvPr>
            <p:ph type="title"/>
          </p:nvPr>
        </p:nvSpPr>
        <p:spPr/>
        <p:txBody>
          <a:bodyPr>
            <a:normAutofit/>
          </a:bodyPr>
          <a:lstStyle/>
          <a:p>
            <a:r>
              <a:rPr lang="en-US" sz="4000" b="1" i="0" u="none" strike="noStrike" baseline="0" dirty="0">
                <a:latin typeface="MetaSerifPro-Bold"/>
              </a:rPr>
              <a:t>7.3.7 Design and development validation (Plan and Report)</a:t>
            </a:r>
            <a:endParaRPr lang="en-US" sz="4000" dirty="0"/>
          </a:p>
        </p:txBody>
      </p:sp>
      <p:sp>
        <p:nvSpPr>
          <p:cNvPr id="3" name="Content Placeholder 2">
            <a:extLst>
              <a:ext uri="{FF2B5EF4-FFF2-40B4-BE49-F238E27FC236}">
                <a16:creationId xmlns:a16="http://schemas.microsoft.com/office/drawing/2014/main" id="{16E239BD-28D9-F44E-DAC5-3EEBDBFA4B31}"/>
              </a:ext>
            </a:extLst>
          </p:cNvPr>
          <p:cNvSpPr>
            <a:spLocks noGrp="1"/>
          </p:cNvSpPr>
          <p:nvPr>
            <p:ph idx="1"/>
          </p:nvPr>
        </p:nvSpPr>
        <p:spPr/>
        <p:txBody>
          <a:bodyPr>
            <a:normAutofit/>
          </a:bodyPr>
          <a:lstStyle/>
          <a:p>
            <a:pPr algn="l"/>
            <a:r>
              <a:rPr lang="en-US" sz="1800" b="0" i="0" u="none" strike="noStrike" baseline="0" dirty="0" err="1">
                <a:latin typeface="MetaSerifPro-Light"/>
              </a:rPr>
              <a:t>Kuruluş</a:t>
            </a:r>
            <a:r>
              <a:rPr lang="en-US" sz="1800" b="0" i="0" u="none" strike="noStrike" baseline="0" dirty="0">
                <a:latin typeface="MetaSerifPro-Light"/>
              </a:rPr>
              <a:t>, </a:t>
            </a:r>
            <a:r>
              <a:rPr lang="en-US" sz="1800" b="1" i="0" u="none" strike="noStrike" baseline="0" dirty="0" err="1">
                <a:latin typeface="MetaSerifPro-Light"/>
              </a:rPr>
              <a:t>metotları</a:t>
            </a:r>
            <a:r>
              <a:rPr lang="en-US" sz="1800" b="1" i="0" u="none" strike="noStrike" baseline="0" dirty="0">
                <a:latin typeface="MetaSerifPro-Light"/>
              </a:rPr>
              <a:t>, </a:t>
            </a:r>
            <a:r>
              <a:rPr lang="en-US" sz="1800" b="1" i="0" u="none" strike="noStrike" baseline="0" dirty="0" err="1">
                <a:latin typeface="MetaSerifPro-Light"/>
              </a:rPr>
              <a:t>kabul</a:t>
            </a:r>
            <a:r>
              <a:rPr lang="en-US" sz="1800" b="1" i="0" u="none" strike="noStrike" baseline="0" dirty="0">
                <a:latin typeface="MetaSerifPro-Light"/>
              </a:rPr>
              <a:t> </a:t>
            </a:r>
            <a:r>
              <a:rPr lang="en-US" sz="1800" b="1" i="0" u="none" strike="noStrike" baseline="0" dirty="0" err="1">
                <a:latin typeface="MetaSerifPro-Light"/>
              </a:rPr>
              <a:t>kriterlerini</a:t>
            </a:r>
            <a:r>
              <a:rPr lang="en-US" sz="1800" b="0" i="0" u="none" strike="noStrike" baseline="0" dirty="0">
                <a:latin typeface="MetaSerifPro-Light"/>
              </a:rPr>
              <a:t> ve </a:t>
            </a:r>
            <a:r>
              <a:rPr lang="en-US" sz="1800" b="0" i="0" u="none" strike="noStrike" baseline="0" dirty="0" err="1">
                <a:latin typeface="MetaSerifPro-Light"/>
              </a:rPr>
              <a:t>uygun</a:t>
            </a:r>
            <a:r>
              <a:rPr lang="en-US" sz="1800" b="0" i="0" u="none" strike="noStrike" baseline="0" dirty="0">
                <a:latin typeface="MetaSerifPro-Light"/>
              </a:rPr>
              <a:t> </a:t>
            </a:r>
            <a:r>
              <a:rPr lang="en-US" sz="1800" b="0" i="0" u="none" strike="noStrike" baseline="0" dirty="0" err="1">
                <a:latin typeface="MetaSerifPro-Light"/>
              </a:rPr>
              <a:t>olduğu</a:t>
            </a:r>
            <a:r>
              <a:rPr lang="en-US" sz="1800" b="0" i="0" u="none" strike="noStrike" baseline="0" dirty="0">
                <a:latin typeface="MetaSerifPro-Light"/>
              </a:rPr>
              <a:t> </a:t>
            </a:r>
            <a:r>
              <a:rPr lang="en-US" sz="1800" b="0" i="0" u="none" strike="noStrike" baseline="0" dirty="0" err="1">
                <a:latin typeface="MetaSerifPro-Light"/>
              </a:rPr>
              <a:t>takdirde</a:t>
            </a:r>
            <a:r>
              <a:rPr lang="en-US" sz="1800" b="0" i="0" u="none" strike="noStrike" baseline="0" dirty="0">
                <a:latin typeface="MetaSerifPro-Light"/>
              </a:rPr>
              <a:t>, </a:t>
            </a:r>
            <a:r>
              <a:rPr lang="en-US" sz="1800" b="1" i="0" u="none" strike="noStrike" baseline="0" dirty="0" err="1">
                <a:latin typeface="MetaSerifPro-Light"/>
              </a:rPr>
              <a:t>örnek</a:t>
            </a:r>
            <a:r>
              <a:rPr lang="en-US" sz="1800" b="1" i="0" u="none" strike="noStrike" baseline="0" dirty="0">
                <a:latin typeface="MetaSerifPro-Light"/>
              </a:rPr>
              <a:t> </a:t>
            </a:r>
            <a:r>
              <a:rPr lang="en-US" sz="1800" b="1" i="0" u="none" strike="noStrike" baseline="0" dirty="0" err="1">
                <a:latin typeface="MetaSerifPro-Light"/>
              </a:rPr>
              <a:t>boyutu</a:t>
            </a:r>
            <a:r>
              <a:rPr lang="en-US" sz="1800" b="1" i="0" u="none" strike="noStrike" baseline="0" dirty="0">
                <a:latin typeface="MetaSerifPro-Light"/>
              </a:rPr>
              <a:t> </a:t>
            </a:r>
            <a:r>
              <a:rPr lang="en-US" sz="1800" b="1" i="0" u="none" strike="noStrike" baseline="0" dirty="0" err="1">
                <a:latin typeface="MetaSerifPro-Light"/>
              </a:rPr>
              <a:t>seçimi</a:t>
            </a:r>
            <a:r>
              <a:rPr lang="en-US" sz="1800" b="1" i="0" u="none" strike="noStrike" baseline="0" dirty="0">
                <a:latin typeface="MetaSerifPro-Light"/>
              </a:rPr>
              <a:t>/</a:t>
            </a:r>
            <a:r>
              <a:rPr lang="en-US" sz="1800" b="1" i="0" u="none" strike="noStrike" baseline="0" dirty="0" err="1">
                <a:latin typeface="MetaSerifPro-Light"/>
              </a:rPr>
              <a:t>hesaplaması</a:t>
            </a:r>
            <a:r>
              <a:rPr lang="en-US" sz="1800" b="1" i="0" u="none" strike="noStrike" baseline="0" dirty="0">
                <a:latin typeface="MetaSerifPro-Light"/>
              </a:rPr>
              <a:t> </a:t>
            </a:r>
            <a:r>
              <a:rPr lang="en-US" sz="1800" b="1" i="0" u="none" strike="noStrike" baseline="0" dirty="0" err="1">
                <a:latin typeface="MetaSerifPro-Light"/>
              </a:rPr>
              <a:t>gerekçesi</a:t>
            </a:r>
            <a:r>
              <a:rPr lang="en-US" sz="1800" b="0" i="0" u="none" strike="noStrike" baseline="0" dirty="0">
                <a:latin typeface="MetaSerifPro-Light"/>
              </a:rPr>
              <a:t> </a:t>
            </a:r>
            <a:r>
              <a:rPr lang="en-US" sz="1800" b="0" i="0" u="none" strike="noStrike" baseline="0" dirty="0" err="1">
                <a:latin typeface="MetaSerifPro-Light"/>
              </a:rPr>
              <a:t>ile</a:t>
            </a:r>
            <a:r>
              <a:rPr lang="en-US" sz="1800" b="0" i="0" u="none" strike="noStrike" baseline="0" dirty="0">
                <a:latin typeface="MetaSerifPro-Light"/>
              </a:rPr>
              <a:t> </a:t>
            </a:r>
            <a:r>
              <a:rPr lang="en-US" sz="1800" b="0" i="0" u="none" strike="noStrike" baseline="0" dirty="0" err="1">
                <a:latin typeface="MetaSerifPro-Light"/>
              </a:rPr>
              <a:t>birlikte</a:t>
            </a:r>
            <a:r>
              <a:rPr lang="en-US" sz="1800" b="0" i="0" u="none" strike="noStrike" baseline="0" dirty="0">
                <a:latin typeface="MetaSerifPro-Light"/>
              </a:rPr>
              <a:t> </a:t>
            </a:r>
            <a:r>
              <a:rPr lang="en-US" sz="1800" b="1" i="0" u="none" strike="noStrike" baseline="0" dirty="0" err="1">
                <a:latin typeface="MetaSerifPro-Light"/>
              </a:rPr>
              <a:t>istatistiksel</a:t>
            </a:r>
            <a:r>
              <a:rPr lang="en-US" sz="1800" b="1" i="0" u="none" strike="noStrike" baseline="0" dirty="0">
                <a:latin typeface="MetaSerifPro-Light"/>
              </a:rPr>
              <a:t> </a:t>
            </a:r>
            <a:r>
              <a:rPr lang="en-US" sz="1800" b="1" i="0" u="none" strike="noStrike" baseline="0" dirty="0" err="1">
                <a:latin typeface="MetaSerifPro-Light"/>
              </a:rPr>
              <a:t>teknikleri</a:t>
            </a:r>
            <a:r>
              <a:rPr lang="en-US" sz="1800" b="0" i="0" u="none" strike="noStrike" baseline="0" dirty="0">
                <a:latin typeface="MetaSerifPro-Light"/>
              </a:rPr>
              <a:t> </a:t>
            </a:r>
            <a:r>
              <a:rPr lang="en-US" sz="1800" b="0" i="0" u="none" strike="noStrike" baseline="0" dirty="0" err="1">
                <a:latin typeface="MetaSerifPro-Light"/>
              </a:rPr>
              <a:t>içeren</a:t>
            </a:r>
            <a:r>
              <a:rPr lang="en-US" sz="1800" b="0" i="0" u="none" strike="noStrike" baseline="0" dirty="0">
                <a:latin typeface="MetaSerifPro-Light"/>
              </a:rPr>
              <a:t> </a:t>
            </a:r>
            <a:r>
              <a:rPr lang="en-US" sz="1800" b="0" i="0" u="none" strike="noStrike" baseline="0" dirty="0" err="1">
                <a:latin typeface="MetaSerifPro-Light"/>
              </a:rPr>
              <a:t>geçerli</a:t>
            </a:r>
            <a:r>
              <a:rPr lang="en-US" sz="1800" b="0" i="0" u="none" strike="noStrike" baseline="0" dirty="0">
                <a:latin typeface="MetaSerifPro-Light"/>
              </a:rPr>
              <a:t> </a:t>
            </a:r>
            <a:r>
              <a:rPr lang="en-US" sz="1800" b="0" i="0" u="none" strike="noStrike" baseline="0" dirty="0" err="1">
                <a:latin typeface="MetaSerifPro-Light"/>
              </a:rPr>
              <a:t>kılma</a:t>
            </a:r>
            <a:r>
              <a:rPr lang="en-US" sz="1800" b="0" i="0" u="none" strike="noStrike" baseline="0" dirty="0">
                <a:latin typeface="MetaSerifPro-Light"/>
              </a:rPr>
              <a:t> </a:t>
            </a:r>
            <a:r>
              <a:rPr lang="en-US" sz="1800" b="0" i="0" u="none" strike="noStrike" baseline="0" dirty="0" err="1">
                <a:latin typeface="MetaSerifPro-Light"/>
              </a:rPr>
              <a:t>planlarını</a:t>
            </a:r>
            <a:r>
              <a:rPr lang="en-US" sz="1800" b="0" i="0" u="none" strike="noStrike" baseline="0" dirty="0">
                <a:latin typeface="MetaSerifPro-Light"/>
              </a:rPr>
              <a:t> </a:t>
            </a:r>
            <a:r>
              <a:rPr lang="en-US" sz="1800" b="0" i="0" u="none" strike="noStrike" baseline="0" dirty="0" err="1">
                <a:latin typeface="MetaSerifPro-Light"/>
              </a:rPr>
              <a:t>dokümante</a:t>
            </a:r>
            <a:r>
              <a:rPr lang="en-US" sz="1800" b="0" i="0" u="none" strike="noStrike" baseline="0" dirty="0">
                <a:latin typeface="MetaSerifPro-Light"/>
              </a:rPr>
              <a:t> </a:t>
            </a:r>
            <a:r>
              <a:rPr lang="en-US" sz="1800" b="0" i="0" u="none" strike="noStrike" baseline="0" dirty="0" err="1">
                <a:latin typeface="MetaSerifPro-Light"/>
              </a:rPr>
              <a:t>etmelidir</a:t>
            </a:r>
            <a:r>
              <a:rPr lang="en-US" sz="1800" b="0" i="0" u="none" strike="noStrike" baseline="0" dirty="0">
                <a:latin typeface="MetaSerifPro-Light"/>
              </a:rPr>
              <a:t>.</a:t>
            </a:r>
          </a:p>
          <a:p>
            <a:pPr algn="l"/>
            <a:r>
              <a:rPr lang="en-US" sz="1800" b="0" i="0" u="none" strike="noStrike" baseline="0" dirty="0" err="1">
                <a:latin typeface="MetaSerifPro-Light"/>
              </a:rPr>
              <a:t>Validasyon</a:t>
            </a:r>
            <a:r>
              <a:rPr lang="en-US" sz="1800" b="0" i="0" u="none" strike="noStrike" baseline="0" dirty="0">
                <a:latin typeface="MetaSerifPro-Light"/>
              </a:rPr>
              <a:t> </a:t>
            </a:r>
            <a:r>
              <a:rPr lang="en-US" sz="1800" b="0" i="0" u="none" strike="noStrike" baseline="0" dirty="0" err="1">
                <a:latin typeface="MetaSerifPro-Light"/>
              </a:rPr>
              <a:t>çalışmalarında</a:t>
            </a:r>
            <a:r>
              <a:rPr lang="en-US" sz="1800" b="0" i="0" u="none" strike="noStrike" baseline="0" dirty="0">
                <a:latin typeface="MetaSerifPro-Light"/>
              </a:rPr>
              <a:t> </a:t>
            </a:r>
            <a:r>
              <a:rPr lang="en-US" sz="1800" b="0" i="0" u="none" strike="noStrike" baseline="0" dirty="0" err="1">
                <a:latin typeface="MetaSerifPro-Light"/>
              </a:rPr>
              <a:t>kullanılan</a:t>
            </a:r>
            <a:r>
              <a:rPr lang="en-US" sz="1800" b="0" i="0" u="none" strike="noStrike" baseline="0" dirty="0">
                <a:latin typeface="MetaSerifPro-Light"/>
              </a:rPr>
              <a:t> </a:t>
            </a:r>
            <a:r>
              <a:rPr lang="en-US" sz="1800" b="0" i="0" u="none" strike="noStrike" baseline="0" dirty="0" err="1">
                <a:latin typeface="MetaSerifPro-Light"/>
              </a:rPr>
              <a:t>örnek</a:t>
            </a:r>
            <a:r>
              <a:rPr lang="en-US" sz="1800" b="0" i="0" u="none" strike="noStrike" baseline="0" dirty="0">
                <a:latin typeface="MetaSerifPro-Light"/>
              </a:rPr>
              <a:t> </a:t>
            </a:r>
            <a:r>
              <a:rPr lang="en-US" sz="1800" b="0" i="0" u="none" strike="noStrike" baseline="0" dirty="0" err="1">
                <a:latin typeface="MetaSerifPro-Light"/>
              </a:rPr>
              <a:t>ürün</a:t>
            </a:r>
            <a:r>
              <a:rPr lang="en-US" sz="1800" b="0" i="0" u="none" strike="noStrike" baseline="0" dirty="0">
                <a:latin typeface="MetaSerifPro-Light"/>
              </a:rPr>
              <a:t>, ilk </a:t>
            </a:r>
            <a:r>
              <a:rPr lang="en-US" sz="1800" b="0" i="0" u="none" strike="noStrike" baseline="0" dirty="0" err="1">
                <a:latin typeface="MetaSerifPro-Light"/>
              </a:rPr>
              <a:t>üretim</a:t>
            </a:r>
            <a:r>
              <a:rPr lang="en-US" sz="1800" dirty="0">
                <a:latin typeface="MetaSerifPro-Light"/>
              </a:rPr>
              <a:t> </a:t>
            </a:r>
            <a:r>
              <a:rPr lang="en-US" sz="1800" b="0" i="0" u="none" strike="noStrike" baseline="0" dirty="0" err="1">
                <a:latin typeface="MetaSerifPro-Light"/>
              </a:rPr>
              <a:t>veya</a:t>
            </a:r>
            <a:r>
              <a:rPr lang="en-US" sz="1800" b="0" i="0" u="none" strike="noStrike" baseline="0" dirty="0">
                <a:latin typeface="MetaSerifPro-Light"/>
              </a:rPr>
              <a:t> </a:t>
            </a:r>
            <a:r>
              <a:rPr lang="en-US" sz="1800" b="0" i="0" u="none" strike="noStrike" baseline="0" dirty="0" err="1">
                <a:latin typeface="MetaSerifPro-Light"/>
              </a:rPr>
              <a:t>bunların</a:t>
            </a:r>
            <a:r>
              <a:rPr lang="en-US" sz="1800" b="0" i="0" u="none" strike="noStrike" baseline="0" dirty="0">
                <a:latin typeface="MetaSerifPro-Light"/>
              </a:rPr>
              <a:t> </a:t>
            </a:r>
            <a:r>
              <a:rPr lang="en-US" sz="1800" b="0" i="0" u="none" strike="noStrike" baseline="0" dirty="0" err="1">
                <a:latin typeface="MetaSerifPro-Light"/>
              </a:rPr>
              <a:t>eşdeğerlerini</a:t>
            </a:r>
            <a:r>
              <a:rPr lang="en-US" sz="1800" b="0" i="0" u="none" strike="noStrike" baseline="0" dirty="0">
                <a:latin typeface="MetaSerifPro-Light"/>
              </a:rPr>
              <a:t> </a:t>
            </a:r>
            <a:r>
              <a:rPr lang="en-US" sz="1800" b="0" i="0" u="none" strike="noStrike" baseline="0" dirty="0" err="1">
                <a:latin typeface="MetaSerifPro-Light"/>
              </a:rPr>
              <a:t>içerir</a:t>
            </a:r>
            <a:r>
              <a:rPr lang="en-US" sz="1800" b="0" i="0" u="none" strike="noStrike" baseline="0" dirty="0">
                <a:latin typeface="MetaSerifPro-Light"/>
              </a:rPr>
              <a:t>. </a:t>
            </a:r>
            <a:r>
              <a:rPr lang="en-US" sz="1800" b="0" i="0" u="none" strike="noStrike" baseline="0" dirty="0" err="1">
                <a:latin typeface="MetaSerifPro-Light"/>
              </a:rPr>
              <a:t>Validasyon</a:t>
            </a:r>
            <a:r>
              <a:rPr lang="en-US" sz="1800" b="0" i="0" u="none" strike="noStrike" baseline="0" dirty="0">
                <a:latin typeface="MetaSerifPro-Light"/>
              </a:rPr>
              <a:t> </a:t>
            </a:r>
            <a:r>
              <a:rPr lang="en-US" sz="1800" b="0" i="0" u="none" strike="noStrike" baseline="0" dirty="0" err="1">
                <a:latin typeface="MetaSerifPro-Light"/>
              </a:rPr>
              <a:t>için</a:t>
            </a:r>
            <a:r>
              <a:rPr lang="en-US" sz="1800" b="0" i="0" u="none" strike="noStrike" baseline="0" dirty="0">
                <a:latin typeface="MetaSerifPro-Light"/>
              </a:rPr>
              <a:t> </a:t>
            </a:r>
            <a:r>
              <a:rPr lang="en-US" sz="1800" b="0" i="0" u="none" strike="noStrike" baseline="0" dirty="0" err="1">
                <a:latin typeface="MetaSerifPro-Light"/>
              </a:rPr>
              <a:t>kullanılan</a:t>
            </a:r>
            <a:r>
              <a:rPr lang="en-US" sz="1800" b="0" i="0" u="none" strike="noStrike" baseline="0" dirty="0">
                <a:latin typeface="MetaSerifPro-Light"/>
              </a:rPr>
              <a:t> </a:t>
            </a:r>
            <a:r>
              <a:rPr lang="en-US" sz="1800" b="1" i="0" u="none" strike="noStrike" baseline="0" dirty="0" err="1">
                <a:latin typeface="MetaSerifPro-Light"/>
              </a:rPr>
              <a:t>ürünün</a:t>
            </a:r>
            <a:r>
              <a:rPr lang="en-US" sz="1800" b="1" i="0" u="none" strike="noStrike" baseline="0" dirty="0">
                <a:latin typeface="MetaSerifPro-Light"/>
              </a:rPr>
              <a:t> </a:t>
            </a:r>
            <a:r>
              <a:rPr lang="en-US" sz="1800" b="1" i="0" u="none" strike="noStrike" baseline="0" dirty="0" err="1">
                <a:latin typeface="MetaSerifPro-Light"/>
              </a:rPr>
              <a:t>seçim</a:t>
            </a:r>
            <a:r>
              <a:rPr lang="en-US" sz="1800" b="1" i="0" u="none" strike="noStrike" baseline="0" dirty="0">
                <a:latin typeface="MetaSerifPro-Light"/>
              </a:rPr>
              <a:t> </a:t>
            </a:r>
            <a:r>
              <a:rPr lang="en-US" sz="1800" b="1" i="0" u="none" strike="noStrike" baseline="0" dirty="0" err="1">
                <a:latin typeface="MetaSerifPro-Light"/>
              </a:rPr>
              <a:t>gerekçesi</a:t>
            </a:r>
            <a:r>
              <a:rPr lang="en-US" sz="1800" b="1" i="0" u="none" strike="noStrike" baseline="0" dirty="0">
                <a:latin typeface="MetaSerifPro-Light"/>
              </a:rPr>
              <a:t> </a:t>
            </a:r>
            <a:r>
              <a:rPr lang="en-US" sz="1800" b="0" i="0" u="none" strike="noStrike" baseline="0" dirty="0" err="1">
                <a:latin typeface="MetaSerifPro-Light"/>
              </a:rPr>
              <a:t>belirtilmelidir</a:t>
            </a:r>
            <a:r>
              <a:rPr lang="en-US" sz="1800" b="0" i="0" u="none" strike="noStrike" baseline="0" dirty="0">
                <a:latin typeface="MetaSerifPro-Light"/>
              </a:rPr>
              <a:t>.</a:t>
            </a:r>
          </a:p>
          <a:p>
            <a:pPr algn="l"/>
            <a:r>
              <a:rPr lang="en-US" sz="1800" b="0" i="0" u="none" strike="noStrike" baseline="0" dirty="0" err="1">
                <a:latin typeface="MetaSerifPro-Light"/>
              </a:rPr>
              <a:t>Tasarım</a:t>
            </a:r>
            <a:r>
              <a:rPr lang="en-US" sz="1800" b="0" i="0" u="none" strike="noStrike" baseline="0" dirty="0">
                <a:latin typeface="MetaSerifPro-Light"/>
              </a:rPr>
              <a:t> ve </a:t>
            </a:r>
            <a:r>
              <a:rPr lang="en-US" sz="1800" b="0" i="0" u="none" strike="noStrike" baseline="0" dirty="0" err="1">
                <a:latin typeface="MetaSerifPro-Light"/>
              </a:rPr>
              <a:t>geliştirme</a:t>
            </a:r>
            <a:r>
              <a:rPr lang="en-US" sz="1800" b="0" i="0" u="none" strike="noStrike" baseline="0" dirty="0">
                <a:latin typeface="MetaSerifPro-Light"/>
              </a:rPr>
              <a:t> </a:t>
            </a:r>
            <a:r>
              <a:rPr lang="en-US" sz="1800" b="0" i="0" u="none" strike="noStrike" baseline="0" dirty="0" err="1">
                <a:latin typeface="MetaSerifPro-Light"/>
              </a:rPr>
              <a:t>geçerli</a:t>
            </a:r>
            <a:r>
              <a:rPr lang="en-US" sz="1800" b="0" i="0" u="none" strike="noStrike" baseline="0" dirty="0">
                <a:latin typeface="MetaSerifPro-Light"/>
              </a:rPr>
              <a:t> </a:t>
            </a:r>
            <a:r>
              <a:rPr lang="en-US" sz="1800" b="0" i="0" u="none" strike="noStrike" baseline="0" dirty="0" err="1">
                <a:latin typeface="MetaSerifPro-Light"/>
              </a:rPr>
              <a:t>kılma</a:t>
            </a:r>
            <a:r>
              <a:rPr lang="en-US" sz="1800" b="0" i="0" u="none" strike="noStrike" baseline="0" dirty="0">
                <a:latin typeface="MetaSerifPro-Light"/>
              </a:rPr>
              <a:t> </a:t>
            </a:r>
            <a:r>
              <a:rPr lang="en-US" sz="1800" b="0" i="0" u="none" strike="noStrike" baseline="0" dirty="0" err="1">
                <a:latin typeface="MetaSerifPro-Light"/>
              </a:rPr>
              <a:t>çalışmalarının</a:t>
            </a:r>
            <a:r>
              <a:rPr lang="en-US" sz="1800" b="0" i="0" u="none" strike="noStrike" baseline="0" dirty="0">
                <a:latin typeface="MetaSerifPro-Light"/>
              </a:rPr>
              <a:t> </a:t>
            </a:r>
            <a:r>
              <a:rPr lang="en-US" sz="1800" b="0" i="0" u="none" strike="noStrike" baseline="0" dirty="0" err="1">
                <a:latin typeface="MetaSerifPro-Light"/>
              </a:rPr>
              <a:t>bir</a:t>
            </a:r>
            <a:r>
              <a:rPr lang="en-US" sz="1800" b="0" i="0" u="none" strike="noStrike" baseline="0" dirty="0">
                <a:latin typeface="MetaSerifPro-Light"/>
              </a:rPr>
              <a:t> </a:t>
            </a:r>
            <a:r>
              <a:rPr lang="en-US" sz="1800" b="0" i="0" u="none" strike="noStrike" baseline="0" dirty="0" err="1">
                <a:latin typeface="MetaSerifPro-Light"/>
              </a:rPr>
              <a:t>parçası</a:t>
            </a:r>
            <a:r>
              <a:rPr lang="en-US" sz="1800" b="0" i="0" u="none" strike="noStrike" baseline="0" dirty="0">
                <a:latin typeface="MetaSerifPro-Light"/>
              </a:rPr>
              <a:t> </a:t>
            </a:r>
            <a:r>
              <a:rPr lang="en-US" sz="1800" b="0" i="0" u="none" strike="noStrike" baseline="0" dirty="0" err="1">
                <a:latin typeface="MetaSerifPro-Light"/>
              </a:rPr>
              <a:t>olarak</a:t>
            </a:r>
            <a:r>
              <a:rPr lang="en-US" sz="1800" b="0" i="0" u="none" strike="noStrike" baseline="0" dirty="0">
                <a:latin typeface="MetaSerifPro-Light"/>
              </a:rPr>
              <a:t> </a:t>
            </a:r>
            <a:r>
              <a:rPr lang="en-US" sz="1800" b="0" i="0" u="none" strike="noStrike" baseline="0" dirty="0" err="1">
                <a:latin typeface="MetaSerifPro-Light"/>
              </a:rPr>
              <a:t>kuruluş</a:t>
            </a:r>
            <a:r>
              <a:rPr lang="en-US" sz="1800" b="0" i="0" u="none" strike="noStrike" baseline="0" dirty="0">
                <a:latin typeface="MetaSerifPro-Light"/>
              </a:rPr>
              <a:t>, </a:t>
            </a:r>
            <a:r>
              <a:rPr lang="en-US" sz="1800" b="0" i="0" u="none" strike="noStrike" baseline="0" dirty="0" err="1">
                <a:latin typeface="MetaSerifPro-Light"/>
              </a:rPr>
              <a:t>tıbbi</a:t>
            </a:r>
            <a:r>
              <a:rPr lang="en-US" sz="1800" b="0" i="0" u="none" strike="noStrike" baseline="0" dirty="0">
                <a:latin typeface="MetaSerifPro-Light"/>
              </a:rPr>
              <a:t> </a:t>
            </a:r>
            <a:r>
              <a:rPr lang="en-US" sz="1800" b="1" i="0" u="none" strike="noStrike" baseline="0" dirty="0" err="1">
                <a:latin typeface="MetaSerifPro-Light"/>
              </a:rPr>
              <a:t>cihazın</a:t>
            </a:r>
            <a:r>
              <a:rPr lang="en-US" sz="1800" b="1" i="0" u="none" strike="noStrike" baseline="0" dirty="0">
                <a:latin typeface="MetaSerifPro-Light"/>
              </a:rPr>
              <a:t> </a:t>
            </a:r>
            <a:r>
              <a:rPr lang="en-US" sz="1800" b="1" i="0" u="none" strike="noStrike" baseline="0" dirty="0" err="1">
                <a:latin typeface="MetaSerifPro-Light"/>
              </a:rPr>
              <a:t>klinik</a:t>
            </a:r>
            <a:r>
              <a:rPr lang="en-US" sz="1800" b="1" i="0" u="none" strike="noStrike" baseline="0" dirty="0">
                <a:latin typeface="MetaSerifPro-Light"/>
              </a:rPr>
              <a:t> </a:t>
            </a:r>
            <a:r>
              <a:rPr lang="en-US" sz="1800" b="1" i="0" u="none" strike="noStrike" baseline="0" dirty="0" err="1">
                <a:latin typeface="MetaSerifPro-Light"/>
              </a:rPr>
              <a:t>değerlendirmelerini</a:t>
            </a:r>
            <a:r>
              <a:rPr lang="en-US" sz="1800" b="1" i="0" u="none" strike="noStrike" baseline="0" dirty="0">
                <a:latin typeface="MetaSerifPro-Light"/>
              </a:rPr>
              <a:t> </a:t>
            </a:r>
            <a:r>
              <a:rPr lang="en-US" sz="1800" b="1" i="0" u="none" strike="noStrike" baseline="0" dirty="0" err="1">
                <a:latin typeface="MetaSerifPro-Light"/>
              </a:rPr>
              <a:t>veya</a:t>
            </a:r>
            <a:r>
              <a:rPr lang="en-US" sz="1800" b="1" i="0" u="none" strike="noStrike" baseline="0" dirty="0">
                <a:latin typeface="MetaSerifPro-Light"/>
              </a:rPr>
              <a:t> </a:t>
            </a:r>
            <a:r>
              <a:rPr lang="en-US" sz="1800" b="1" i="0" u="none" strike="noStrike" baseline="0" dirty="0" err="1">
                <a:latin typeface="MetaSerifPro-Light"/>
              </a:rPr>
              <a:t>performans</a:t>
            </a:r>
            <a:r>
              <a:rPr lang="en-US" sz="1800" b="1" i="0" u="none" strike="noStrike" baseline="0" dirty="0">
                <a:latin typeface="MetaSerifPro-Light"/>
              </a:rPr>
              <a:t> </a:t>
            </a:r>
            <a:r>
              <a:rPr lang="en-US" sz="1800" b="1" i="0" u="none" strike="noStrike" baseline="0" dirty="0" err="1">
                <a:latin typeface="MetaSerifPro-Light"/>
              </a:rPr>
              <a:t>değerlendirmelerini</a:t>
            </a:r>
            <a:r>
              <a:rPr lang="en-US" sz="1800" b="1" i="0" u="none" strike="noStrike" baseline="0" dirty="0">
                <a:latin typeface="MetaSerifPro-Light"/>
              </a:rPr>
              <a:t> </a:t>
            </a:r>
            <a:r>
              <a:rPr lang="en-US" sz="1800" b="0" i="0" u="none" strike="noStrike" baseline="0" dirty="0" err="1">
                <a:latin typeface="MetaSerifPro-Light"/>
              </a:rPr>
              <a:t>geçerli</a:t>
            </a:r>
            <a:r>
              <a:rPr lang="en-US" sz="1800" b="0" i="0" u="none" strike="noStrike" baseline="0" dirty="0">
                <a:latin typeface="MetaSerifPro-Light"/>
              </a:rPr>
              <a:t> </a:t>
            </a:r>
            <a:r>
              <a:rPr lang="en-US" sz="1800" b="0" i="0" u="none" strike="noStrike" baseline="0" dirty="0" err="1">
                <a:latin typeface="MetaSerifPro-Light"/>
              </a:rPr>
              <a:t>yasal</a:t>
            </a:r>
            <a:r>
              <a:rPr lang="en-US" sz="1800" b="0" i="0" u="none" strike="noStrike" baseline="0" dirty="0">
                <a:latin typeface="MetaSerifPro-Light"/>
              </a:rPr>
              <a:t> </a:t>
            </a:r>
            <a:r>
              <a:rPr lang="en-US" sz="1800" b="0" i="0" u="none" strike="noStrike" baseline="0" dirty="0" err="1">
                <a:latin typeface="MetaSerifPro-Light"/>
              </a:rPr>
              <a:t>gerekliliklere</a:t>
            </a:r>
            <a:r>
              <a:rPr lang="en-US" sz="1800" b="0" i="0" u="none" strike="noStrike" baseline="0" dirty="0">
                <a:latin typeface="MetaSerifPro-Light"/>
              </a:rPr>
              <a:t> </a:t>
            </a:r>
            <a:r>
              <a:rPr lang="en-US" sz="1800" b="0" i="0" u="none" strike="noStrike" baseline="0" dirty="0" err="1">
                <a:latin typeface="MetaSerifPro-Light"/>
              </a:rPr>
              <a:t>uygun</a:t>
            </a:r>
            <a:r>
              <a:rPr lang="en-US" sz="1800" b="0" i="0" u="none" strike="noStrike" baseline="0" dirty="0">
                <a:latin typeface="MetaSerifPro-Light"/>
              </a:rPr>
              <a:t> </a:t>
            </a:r>
            <a:r>
              <a:rPr lang="en-US" sz="1800" b="0" i="0" u="none" strike="noStrike" baseline="0" dirty="0" err="1">
                <a:latin typeface="MetaSerifPro-Light"/>
              </a:rPr>
              <a:t>olarak</a:t>
            </a:r>
            <a:r>
              <a:rPr lang="en-US" sz="1800" b="0" i="0" u="none" strike="noStrike" baseline="0" dirty="0">
                <a:latin typeface="MetaSerifPro-Light"/>
              </a:rPr>
              <a:t> </a:t>
            </a:r>
            <a:r>
              <a:rPr lang="en-US" sz="1800" b="0" i="0" u="none" strike="noStrike" baseline="0" dirty="0" err="1">
                <a:latin typeface="MetaSerifPro-Light"/>
              </a:rPr>
              <a:t>gerçekleştirmelidir</a:t>
            </a:r>
            <a:r>
              <a:rPr lang="en-US" sz="1800" b="0" i="0" u="none" strike="noStrike" baseline="0" dirty="0">
                <a:latin typeface="MetaSerifPro-Light"/>
              </a:rPr>
              <a:t>.</a:t>
            </a:r>
          </a:p>
          <a:p>
            <a:pPr algn="l"/>
            <a:r>
              <a:rPr lang="en-US" sz="1800" b="0" i="0" u="none" strike="noStrike" baseline="0" dirty="0" err="1">
                <a:latin typeface="MetaSerifPro-Light"/>
              </a:rPr>
              <a:t>Validasyon</a:t>
            </a:r>
            <a:r>
              <a:rPr lang="en-US" sz="1800" b="0" i="0" u="none" strike="noStrike" baseline="0" dirty="0">
                <a:latin typeface="MetaSerifPro-Light"/>
              </a:rPr>
              <a:t>, </a:t>
            </a:r>
            <a:r>
              <a:rPr lang="en-US" sz="1800" b="0" i="0" u="none" strike="noStrike" baseline="0" dirty="0" err="1">
                <a:latin typeface="MetaSerifPro-Light"/>
              </a:rPr>
              <a:t>ürünün</a:t>
            </a:r>
            <a:r>
              <a:rPr lang="en-US" sz="1800" b="0" i="0" u="none" strike="noStrike" baseline="0" dirty="0">
                <a:latin typeface="MetaSerifPro-Light"/>
              </a:rPr>
              <a:t> </a:t>
            </a:r>
            <a:r>
              <a:rPr lang="en-US" sz="1800" b="0" i="0" u="none" strike="noStrike" baseline="0" dirty="0" err="1">
                <a:latin typeface="MetaSerifPro-Light"/>
              </a:rPr>
              <a:t>müşteri</a:t>
            </a:r>
            <a:r>
              <a:rPr lang="en-US" sz="1800" b="0" i="0" u="none" strike="noStrike" baseline="0" dirty="0">
                <a:latin typeface="MetaSerifPro-Light"/>
              </a:rPr>
              <a:t> </a:t>
            </a:r>
            <a:r>
              <a:rPr lang="en-US" sz="1800" b="0" i="0" u="none" strike="noStrike" baseline="0" dirty="0" err="1">
                <a:latin typeface="MetaSerifPro-Light"/>
              </a:rPr>
              <a:t>kullanımı</a:t>
            </a:r>
            <a:r>
              <a:rPr lang="en-US" sz="1800" b="0" i="0" u="none" strike="noStrike" baseline="0" dirty="0">
                <a:latin typeface="MetaSerifPro-Light"/>
              </a:rPr>
              <a:t> </a:t>
            </a:r>
            <a:r>
              <a:rPr lang="en-US" sz="1800" b="0" i="0" u="none" strike="noStrike" baseline="0" dirty="0" err="1">
                <a:latin typeface="MetaSerifPro-Light"/>
              </a:rPr>
              <a:t>için</a:t>
            </a:r>
            <a:r>
              <a:rPr lang="en-US" sz="1800" b="0" i="0" u="none" strike="noStrike" baseline="0" dirty="0">
                <a:latin typeface="MetaSerifPro-Light"/>
              </a:rPr>
              <a:t> </a:t>
            </a:r>
            <a:r>
              <a:rPr lang="en-US" sz="1800" b="1" i="0" u="none" strike="noStrike" baseline="0" dirty="0" err="1">
                <a:latin typeface="MetaSerifPro-Light"/>
              </a:rPr>
              <a:t>salıverilmesinden</a:t>
            </a:r>
            <a:r>
              <a:rPr lang="en-US" sz="1800" b="1" i="0" u="none" strike="noStrike" baseline="0" dirty="0">
                <a:latin typeface="MetaSerifPro-Light"/>
              </a:rPr>
              <a:t> </a:t>
            </a:r>
            <a:r>
              <a:rPr lang="en-US" sz="1800" b="1" i="0" u="none" strike="noStrike" baseline="0" dirty="0" err="1">
                <a:latin typeface="MetaSerifPro-Light"/>
              </a:rPr>
              <a:t>önce</a:t>
            </a:r>
            <a:r>
              <a:rPr lang="en-US" sz="1800" b="1" i="0" u="none" strike="noStrike" baseline="0" dirty="0">
                <a:latin typeface="MetaSerifPro-Light"/>
              </a:rPr>
              <a:t> </a:t>
            </a:r>
            <a:r>
              <a:rPr lang="en-US" sz="1800" b="0" i="0" u="none" strike="noStrike" baseline="0" dirty="0" err="1">
                <a:latin typeface="MetaSerifPro-Light"/>
              </a:rPr>
              <a:t>tamamlanacaktır</a:t>
            </a:r>
            <a:r>
              <a:rPr lang="en-US" sz="1800" b="0" i="0" u="none" strike="noStrike" baseline="0" dirty="0">
                <a:latin typeface="MetaSerifPro-Light"/>
              </a:rPr>
              <a:t>.</a:t>
            </a:r>
          </a:p>
          <a:p>
            <a:pPr algn="l"/>
            <a:r>
              <a:rPr lang="en-US" sz="1800" b="0" i="0" u="none" strike="noStrike" baseline="0" dirty="0" err="1">
                <a:latin typeface="MetaSerifPro-Light"/>
              </a:rPr>
              <a:t>Validasyon</a:t>
            </a:r>
            <a:r>
              <a:rPr lang="en-US" sz="1800" b="0" i="0" u="none" strike="noStrike" baseline="0" dirty="0">
                <a:latin typeface="MetaSerifPro-Light"/>
              </a:rPr>
              <a:t> </a:t>
            </a:r>
            <a:r>
              <a:rPr lang="en-US" sz="1800" b="0" i="0" u="none" strike="noStrike" baseline="0" dirty="0" err="1">
                <a:latin typeface="MetaSerifPro-Light"/>
              </a:rPr>
              <a:t>çalışmaları</a:t>
            </a:r>
            <a:r>
              <a:rPr lang="en-US" sz="1800" b="0" i="0" u="none" strike="noStrike" baseline="0" dirty="0">
                <a:latin typeface="MetaSerifPro-Light"/>
              </a:rPr>
              <a:t>, </a:t>
            </a:r>
            <a:r>
              <a:rPr lang="en-US" sz="1800" b="1" i="0" u="none" strike="noStrike" baseline="0" dirty="0" err="1">
                <a:latin typeface="MetaSerifPro-Light"/>
              </a:rPr>
              <a:t>gerçek</a:t>
            </a:r>
            <a:r>
              <a:rPr lang="en-US" sz="1800" b="1" i="0" u="none" strike="noStrike" baseline="0" dirty="0">
                <a:latin typeface="MetaSerifPro-Light"/>
              </a:rPr>
              <a:t> </a:t>
            </a:r>
            <a:r>
              <a:rPr lang="en-US" sz="1800" b="1" i="0" u="none" strike="noStrike" baseline="0" dirty="0" err="1">
                <a:latin typeface="MetaSerifPro-Light"/>
              </a:rPr>
              <a:t>veya</a:t>
            </a:r>
            <a:r>
              <a:rPr lang="en-US" sz="1800" b="1" i="0" u="none" strike="noStrike" baseline="0" dirty="0">
                <a:latin typeface="MetaSerifPro-Light"/>
              </a:rPr>
              <a:t> </a:t>
            </a:r>
            <a:r>
              <a:rPr lang="en-US" sz="1800" b="1" i="0" u="none" strike="noStrike" baseline="0" dirty="0" err="1">
                <a:latin typeface="MetaSerifPro-Light"/>
              </a:rPr>
              <a:t>simüle</a:t>
            </a:r>
            <a:r>
              <a:rPr lang="en-US" sz="1800" b="1" i="0" u="none" strike="noStrike" baseline="0" dirty="0">
                <a:latin typeface="MetaSerifPro-Light"/>
              </a:rPr>
              <a:t> </a:t>
            </a:r>
            <a:r>
              <a:rPr lang="en-US" sz="1800" b="1" i="0" u="none" strike="noStrike" baseline="0" dirty="0" err="1">
                <a:latin typeface="MetaSerifPro-Light"/>
              </a:rPr>
              <a:t>edilmiş</a:t>
            </a:r>
            <a:r>
              <a:rPr lang="en-US" sz="1800" b="1" i="0" u="none" strike="noStrike" baseline="0" dirty="0">
                <a:latin typeface="MetaSerifPro-Light"/>
              </a:rPr>
              <a:t> </a:t>
            </a:r>
            <a:r>
              <a:rPr lang="en-US" sz="1800" b="0" i="0" u="none" strike="noStrike" baseline="0" dirty="0" err="1">
                <a:latin typeface="MetaSerifPro-Light"/>
              </a:rPr>
              <a:t>kullanım</a:t>
            </a:r>
            <a:r>
              <a:rPr lang="en-US" sz="1800" b="0" i="0" u="none" strike="noStrike" baseline="0" dirty="0">
                <a:latin typeface="MetaSerifPro-Light"/>
              </a:rPr>
              <a:t> </a:t>
            </a:r>
            <a:r>
              <a:rPr lang="en-US" sz="1800" b="0" i="0" u="none" strike="noStrike" baseline="0" dirty="0" err="1">
                <a:latin typeface="MetaSerifPro-Light"/>
              </a:rPr>
              <a:t>koşulları</a:t>
            </a:r>
            <a:r>
              <a:rPr lang="en-US" sz="1800" b="0" i="0" u="none" strike="noStrike" baseline="0" dirty="0">
                <a:latin typeface="MetaSerifPro-Light"/>
              </a:rPr>
              <a:t> </a:t>
            </a:r>
            <a:r>
              <a:rPr lang="en-US" sz="1800" b="0" i="0" u="none" strike="noStrike" baseline="0" dirty="0" err="1">
                <a:latin typeface="MetaSerifPro-Light"/>
              </a:rPr>
              <a:t>altında</a:t>
            </a:r>
            <a:r>
              <a:rPr lang="en-US" sz="1800" b="0" i="0" u="none" strike="noStrike" baseline="0" dirty="0">
                <a:latin typeface="MetaSerifPro-Light"/>
              </a:rPr>
              <a:t> </a:t>
            </a:r>
            <a:r>
              <a:rPr lang="en-US" sz="1800" b="0" i="0" u="none" strike="noStrike" baseline="0" dirty="0" err="1">
                <a:latin typeface="MetaSerifPro-Light"/>
              </a:rPr>
              <a:t>gerçekleştirilir</a:t>
            </a:r>
            <a:r>
              <a:rPr lang="en-US" sz="1800" b="0" i="0" u="none" strike="noStrike" baseline="0" dirty="0">
                <a:latin typeface="MetaSerifPro-Light"/>
              </a:rPr>
              <a:t>; </a:t>
            </a:r>
            <a:r>
              <a:rPr lang="en-US" sz="1800" b="0" i="0" u="none" strike="noStrike" baseline="0" dirty="0" err="1">
                <a:latin typeface="MetaSerifPro-Light"/>
              </a:rPr>
              <a:t>bu</a:t>
            </a:r>
            <a:r>
              <a:rPr lang="en-US" sz="1800" b="0" i="0" u="none" strike="noStrike" baseline="0" dirty="0">
                <a:latin typeface="MetaSerifPro-Light"/>
              </a:rPr>
              <a:t>, </a:t>
            </a:r>
            <a:r>
              <a:rPr lang="en-US" sz="1800" b="0" i="0" u="none" strike="noStrike" baseline="0" dirty="0" err="1">
                <a:latin typeface="MetaSerifPro-Light"/>
              </a:rPr>
              <a:t>düzenleyici</a:t>
            </a:r>
            <a:r>
              <a:rPr lang="en-US" sz="1800" b="0" i="0" u="none" strike="noStrike" baseline="0" dirty="0">
                <a:latin typeface="MetaSerifPro-Light"/>
              </a:rPr>
              <a:t> </a:t>
            </a:r>
            <a:r>
              <a:rPr lang="en-US" sz="1800" b="0" i="0" u="none" strike="noStrike" baseline="0" dirty="0" err="1">
                <a:latin typeface="MetaSerifPro-Light"/>
              </a:rPr>
              <a:t>gerekliliklere</a:t>
            </a:r>
            <a:r>
              <a:rPr lang="en-US" sz="1800" b="0" i="0" u="none" strike="noStrike" baseline="0" dirty="0">
                <a:latin typeface="MetaSerifPro-Light"/>
              </a:rPr>
              <a:t> </a:t>
            </a:r>
            <a:r>
              <a:rPr lang="en-US" sz="1800" b="0" i="0" u="none" strike="noStrike" baseline="0" dirty="0" err="1">
                <a:latin typeface="MetaSerifPro-Light"/>
              </a:rPr>
              <a:t>uygun</a:t>
            </a:r>
            <a:r>
              <a:rPr lang="en-US" sz="1800" b="0" i="0" u="none" strike="noStrike" baseline="0" dirty="0">
                <a:latin typeface="MetaSerifPro-Light"/>
              </a:rPr>
              <a:t> </a:t>
            </a:r>
            <a:r>
              <a:rPr lang="en-US" sz="1800" b="0" i="0" u="none" strike="noStrike" baseline="0" dirty="0" err="1">
                <a:latin typeface="MetaSerifPro-Light"/>
              </a:rPr>
              <a:t>olarak</a:t>
            </a:r>
            <a:r>
              <a:rPr lang="en-US" sz="1800" b="0" i="0" u="none" strike="noStrike" baseline="0" dirty="0">
                <a:latin typeface="MetaSerifPro-Light"/>
              </a:rPr>
              <a:t> </a:t>
            </a:r>
            <a:r>
              <a:rPr lang="en-US" sz="1800" b="0" i="0" u="none" strike="noStrike" baseline="0" dirty="0" err="1">
                <a:latin typeface="MetaSerifPro-Light"/>
              </a:rPr>
              <a:t>klinik</a:t>
            </a:r>
            <a:r>
              <a:rPr lang="en-US" sz="1800" b="0" i="0" u="none" strike="noStrike" baseline="0" dirty="0">
                <a:latin typeface="MetaSerifPro-Light"/>
              </a:rPr>
              <a:t> </a:t>
            </a:r>
            <a:r>
              <a:rPr lang="en-US" sz="1800" b="0" i="0" u="none" strike="noStrike" baseline="0" dirty="0" err="1">
                <a:latin typeface="MetaSerifPro-Light"/>
              </a:rPr>
              <a:t>araştırmaları</a:t>
            </a:r>
            <a:r>
              <a:rPr lang="en-US" sz="1800" b="0" i="0" u="none" strike="noStrike" baseline="0" dirty="0">
                <a:latin typeface="MetaSerifPro-Light"/>
              </a:rPr>
              <a:t> </a:t>
            </a:r>
            <a:r>
              <a:rPr lang="en-US" sz="1800" b="0" i="0" u="none" strike="noStrike" baseline="0" dirty="0" err="1">
                <a:latin typeface="MetaSerifPro-Light"/>
              </a:rPr>
              <a:t>içerebilir</a:t>
            </a:r>
            <a:r>
              <a:rPr lang="en-US" sz="1800" b="0" i="0" u="none" strike="noStrike" baseline="0" dirty="0">
                <a:latin typeface="MetaSerifPro-Light"/>
              </a:rPr>
              <a:t>.</a:t>
            </a:r>
          </a:p>
          <a:p>
            <a:pPr algn="l"/>
            <a:r>
              <a:rPr lang="en-US" sz="1800" b="0" i="0" u="none" strike="noStrike" baseline="0" dirty="0" err="1">
                <a:latin typeface="MetaSerifPro-Light"/>
              </a:rPr>
              <a:t>Kullanılacak</a:t>
            </a:r>
            <a:r>
              <a:rPr lang="en-US" sz="1800" b="0" i="0" u="none" strike="noStrike" baseline="0" dirty="0">
                <a:latin typeface="MetaSerifPro-Light"/>
              </a:rPr>
              <a:t> </a:t>
            </a:r>
            <a:r>
              <a:rPr lang="en-US" sz="1800" b="1" i="0" u="none" strike="noStrike" baseline="0" dirty="0" err="1">
                <a:latin typeface="MetaSerifPro-Light"/>
              </a:rPr>
              <a:t>geçerli</a:t>
            </a:r>
            <a:r>
              <a:rPr lang="en-US" sz="1800" b="1" i="0" u="none" strike="noStrike" baseline="0" dirty="0">
                <a:latin typeface="MetaSerifPro-Light"/>
              </a:rPr>
              <a:t> </a:t>
            </a:r>
            <a:r>
              <a:rPr lang="en-US" sz="1800" b="1" i="0" u="none" strike="noStrike" baseline="0" dirty="0" err="1">
                <a:latin typeface="MetaSerifPro-Light"/>
              </a:rPr>
              <a:t>kılma</a:t>
            </a:r>
            <a:r>
              <a:rPr lang="en-US" sz="1800" b="1" i="0" u="none" strike="noStrike" baseline="0" dirty="0">
                <a:latin typeface="MetaSerifPro-Light"/>
              </a:rPr>
              <a:t> </a:t>
            </a:r>
            <a:r>
              <a:rPr lang="en-US" sz="1800" b="1" i="0" u="none" strike="noStrike" baseline="0" dirty="0" err="1">
                <a:latin typeface="MetaSerifPro-Light"/>
              </a:rPr>
              <a:t>yönteminin</a:t>
            </a:r>
            <a:r>
              <a:rPr lang="en-US" sz="1800" b="1" i="0" u="none" strike="noStrike" baseline="0" dirty="0">
                <a:latin typeface="MetaSerifPro-Light"/>
              </a:rPr>
              <a:t> </a:t>
            </a:r>
            <a:r>
              <a:rPr lang="en-US" sz="1800" b="0" i="0" u="none" strike="noStrike" baseline="0" dirty="0" err="1">
                <a:latin typeface="MetaSerifPro-Light"/>
              </a:rPr>
              <a:t>belirtilmesi</a:t>
            </a:r>
            <a:r>
              <a:rPr lang="en-US" sz="1800" b="0" i="0" u="none" strike="noStrike" baseline="0" dirty="0">
                <a:latin typeface="MetaSerifPro-Light"/>
              </a:rPr>
              <a:t> </a:t>
            </a:r>
            <a:r>
              <a:rPr lang="en-US" sz="1800" b="0" i="0" u="none" strike="noStrike" baseline="0" dirty="0" err="1">
                <a:latin typeface="MetaSerifPro-Light"/>
              </a:rPr>
              <a:t>gerekir</a:t>
            </a:r>
            <a:r>
              <a:rPr lang="en-US" sz="1800" b="0" i="0" u="none" strike="noStrike" baseline="0" dirty="0">
                <a:latin typeface="MetaSerifPro-Light"/>
              </a:rPr>
              <a:t>. </a:t>
            </a:r>
            <a:r>
              <a:rPr lang="en-US" sz="1800" b="0" i="0" u="none" strike="noStrike" baseline="0" dirty="0" err="1">
                <a:latin typeface="MetaSerifPro-Light"/>
              </a:rPr>
              <a:t>Ayrıca</a:t>
            </a:r>
            <a:r>
              <a:rPr lang="en-US" sz="1800" b="0" i="0" u="none" strike="noStrike" baseline="0" dirty="0">
                <a:latin typeface="MetaSerifPro-Light"/>
              </a:rPr>
              <a:t>, </a:t>
            </a:r>
            <a:r>
              <a:rPr lang="en-US" sz="1800" b="0" i="0" u="none" strike="noStrike" baseline="0" dirty="0" err="1">
                <a:latin typeface="MetaSerifPro-Light"/>
              </a:rPr>
              <a:t>tasarım</a:t>
            </a:r>
            <a:r>
              <a:rPr lang="en-US" sz="1800" b="0" i="0" u="none" strike="noStrike" baseline="0" dirty="0">
                <a:latin typeface="MetaSerifPro-Light"/>
              </a:rPr>
              <a:t> ve </a:t>
            </a:r>
            <a:r>
              <a:rPr lang="en-US" sz="1800" b="0" i="0" u="none" strike="noStrike" baseline="0" dirty="0" err="1">
                <a:latin typeface="MetaSerifPro-Light"/>
              </a:rPr>
              <a:t>geliştirme</a:t>
            </a:r>
            <a:r>
              <a:rPr lang="en-US" sz="1800" b="0" i="0" u="none" strike="noStrike" baseline="0" dirty="0">
                <a:latin typeface="MetaSerifPro-Light"/>
              </a:rPr>
              <a:t> </a:t>
            </a:r>
            <a:r>
              <a:rPr lang="en-US" sz="1800" b="0" i="0" u="none" strike="noStrike" baseline="0" dirty="0" err="1">
                <a:latin typeface="MetaSerifPro-Light"/>
              </a:rPr>
              <a:t>validasyonu</a:t>
            </a:r>
            <a:r>
              <a:rPr lang="en-US" sz="1800" b="0" i="0" u="none" strike="noStrike" baseline="0" dirty="0">
                <a:latin typeface="MetaSerifPro-Light"/>
              </a:rPr>
              <a:t> </a:t>
            </a:r>
            <a:r>
              <a:rPr lang="en-US" sz="1800" b="0" i="0" u="none" strike="noStrike" baseline="0" dirty="0" err="1">
                <a:latin typeface="MetaSerifPro-Light"/>
              </a:rPr>
              <a:t>için</a:t>
            </a:r>
            <a:r>
              <a:rPr lang="en-US" sz="1800" b="0" i="0" u="none" strike="noStrike" baseline="0" dirty="0">
                <a:latin typeface="MetaSerifPro-Light"/>
              </a:rPr>
              <a:t> </a:t>
            </a:r>
            <a:r>
              <a:rPr lang="en-US" sz="1800" b="0" i="0" u="none" strike="noStrike" baseline="0" dirty="0" err="1">
                <a:latin typeface="MetaSerifPro-Light"/>
              </a:rPr>
              <a:t>planlanan</a:t>
            </a:r>
            <a:r>
              <a:rPr lang="en-US" sz="1800" b="0" i="0" u="none" strike="noStrike" baseline="0" dirty="0">
                <a:latin typeface="MetaSerifPro-Light"/>
              </a:rPr>
              <a:t> </a:t>
            </a:r>
            <a:r>
              <a:rPr lang="en-US" sz="1800" b="0" i="0" u="none" strike="noStrike" baseline="0" dirty="0" err="1">
                <a:latin typeface="MetaSerifPro-Light"/>
              </a:rPr>
              <a:t>düzenlemelere</a:t>
            </a:r>
            <a:r>
              <a:rPr lang="en-US" sz="1800" b="0" i="0" u="none" strike="noStrike" baseline="0" dirty="0">
                <a:latin typeface="MetaSerifPro-Light"/>
              </a:rPr>
              <a:t> </a:t>
            </a:r>
            <a:r>
              <a:rPr lang="en-US" sz="1800" b="0" i="0" u="none" strike="noStrike" baseline="0" dirty="0" err="1">
                <a:latin typeface="MetaSerifPro-Light"/>
              </a:rPr>
              <a:t>uygun</a:t>
            </a:r>
            <a:r>
              <a:rPr lang="en-US" sz="1800" b="0" i="0" u="none" strike="noStrike" baseline="0" dirty="0">
                <a:latin typeface="MetaSerifPro-Light"/>
              </a:rPr>
              <a:t> </a:t>
            </a:r>
            <a:r>
              <a:rPr lang="en-US" sz="1800" b="0" i="0" u="none" strike="noStrike" baseline="0" dirty="0" err="1">
                <a:latin typeface="MetaSerifPro-Light"/>
              </a:rPr>
              <a:t>olarak</a:t>
            </a:r>
            <a:r>
              <a:rPr lang="en-US" sz="1800" b="0" i="0" u="none" strike="noStrike" baseline="0" dirty="0">
                <a:latin typeface="MetaSerifPro-Light"/>
              </a:rPr>
              <a:t> </a:t>
            </a:r>
            <a:r>
              <a:rPr lang="en-US" sz="1800" b="0" i="0" u="none" strike="noStrike" baseline="0" dirty="0" err="1">
                <a:latin typeface="MetaSerifPro-Light"/>
              </a:rPr>
              <a:t>gerçekleştirildiğini</a:t>
            </a:r>
            <a:r>
              <a:rPr lang="en-US" sz="1800" b="0" i="0" u="none" strike="noStrike" baseline="0" dirty="0">
                <a:latin typeface="MetaSerifPro-Light"/>
              </a:rPr>
              <a:t> </a:t>
            </a:r>
            <a:r>
              <a:rPr lang="en-US" sz="1800" b="0" i="0" u="none" strike="noStrike" baseline="0" dirty="0" err="1">
                <a:latin typeface="MetaSerifPro-Light"/>
              </a:rPr>
              <a:t>göstermeli</a:t>
            </a:r>
            <a:r>
              <a:rPr lang="en-US" sz="1800" b="0" i="0" u="none" strike="noStrike" baseline="0" dirty="0">
                <a:latin typeface="MetaSerifPro-Light"/>
              </a:rPr>
              <a:t> ve </a:t>
            </a:r>
            <a:r>
              <a:rPr lang="en-US" sz="1800" b="0" i="0" u="none" strike="noStrike" baseline="0" dirty="0" err="1">
                <a:latin typeface="MetaSerifPro-Light"/>
              </a:rPr>
              <a:t>ortaya</a:t>
            </a:r>
            <a:r>
              <a:rPr lang="en-US" sz="1800" b="0" i="0" u="none" strike="noStrike" baseline="0" dirty="0">
                <a:latin typeface="MetaSerifPro-Light"/>
              </a:rPr>
              <a:t> </a:t>
            </a:r>
            <a:r>
              <a:rPr lang="en-US" sz="1800" b="0" i="0" u="none" strike="noStrike" baseline="0" dirty="0" err="1">
                <a:latin typeface="MetaSerifPro-Light"/>
              </a:rPr>
              <a:t>çıkan</a:t>
            </a:r>
            <a:r>
              <a:rPr lang="en-US" sz="1800" b="0" i="0" u="none" strike="noStrike" baseline="0" dirty="0">
                <a:latin typeface="MetaSerifPro-Light"/>
              </a:rPr>
              <a:t> </a:t>
            </a:r>
            <a:r>
              <a:rPr lang="en-US" sz="1800" b="0" i="0" u="none" strike="noStrike" baseline="0" dirty="0" err="1">
                <a:latin typeface="MetaSerifPro-Light"/>
              </a:rPr>
              <a:t>ürünün</a:t>
            </a:r>
            <a:r>
              <a:rPr lang="en-US" sz="1800" b="0" i="0" u="none" strike="noStrike" baseline="0" dirty="0">
                <a:latin typeface="MetaSerifPro-Light"/>
              </a:rPr>
              <a:t>, </a:t>
            </a:r>
            <a:r>
              <a:rPr lang="en-US" sz="1800" b="0" i="0" u="none" strike="noStrike" baseline="0" dirty="0" err="1">
                <a:latin typeface="MetaSerifPro-Light"/>
              </a:rPr>
              <a:t>ürünün</a:t>
            </a:r>
            <a:r>
              <a:rPr lang="en-US" sz="1800" b="0" i="0" u="none" strike="noStrike" baseline="0" dirty="0">
                <a:latin typeface="MetaSerifPro-Light"/>
              </a:rPr>
              <a:t> </a:t>
            </a:r>
            <a:r>
              <a:rPr lang="en-US" sz="1800" b="0" i="0" u="none" strike="noStrike" baseline="0" dirty="0" err="1">
                <a:latin typeface="MetaSerifPro-Light"/>
              </a:rPr>
              <a:t>belirtilen</a:t>
            </a:r>
            <a:r>
              <a:rPr lang="en-US" sz="1800" b="0" i="0" u="none" strike="noStrike" baseline="0" dirty="0">
                <a:latin typeface="MetaSerifPro-Light"/>
              </a:rPr>
              <a:t> </a:t>
            </a:r>
            <a:r>
              <a:rPr lang="en-US" sz="1800" b="0" i="0" u="none" strike="noStrike" baseline="0" dirty="0" err="1">
                <a:latin typeface="MetaSerifPro-Light"/>
              </a:rPr>
              <a:t>veya</a:t>
            </a:r>
            <a:r>
              <a:rPr lang="en-US" sz="1800" b="0" i="0" u="none" strike="noStrike" baseline="0" dirty="0">
                <a:latin typeface="MetaSerifPro-Light"/>
              </a:rPr>
              <a:t> </a:t>
            </a:r>
            <a:r>
              <a:rPr lang="en-US" sz="1800" b="0" i="0" u="none" strike="noStrike" baseline="0" dirty="0" err="1">
                <a:latin typeface="MetaSerifPro-Light"/>
              </a:rPr>
              <a:t>bilinen</a:t>
            </a:r>
            <a:r>
              <a:rPr lang="en-US" sz="1800" b="0" i="0" u="none" strike="noStrike" baseline="0" dirty="0">
                <a:latin typeface="MetaSerifPro-Light"/>
              </a:rPr>
              <a:t> </a:t>
            </a:r>
            <a:r>
              <a:rPr lang="en-US" sz="1800" b="0" i="0" u="none" strike="noStrike" baseline="0" dirty="0" err="1">
                <a:latin typeface="MetaSerifPro-Light"/>
              </a:rPr>
              <a:t>kullanım</a:t>
            </a:r>
            <a:r>
              <a:rPr lang="en-US" sz="1800" b="0" i="0" u="none" strike="noStrike" baseline="0" dirty="0">
                <a:latin typeface="MetaSerifPro-Light"/>
              </a:rPr>
              <a:t> </a:t>
            </a:r>
            <a:r>
              <a:rPr lang="en-US" sz="1800" b="0" i="0" u="none" strike="noStrike" baseline="0" dirty="0" err="1">
                <a:latin typeface="MetaSerifPro-Light"/>
              </a:rPr>
              <a:t>amacına</a:t>
            </a:r>
            <a:r>
              <a:rPr lang="en-US" sz="1800" b="0" i="0" u="none" strike="noStrike" baseline="0" dirty="0">
                <a:latin typeface="MetaSerifPro-Light"/>
              </a:rPr>
              <a:t> </a:t>
            </a:r>
            <a:r>
              <a:rPr lang="en-US" sz="1800" b="0" i="0" u="none" strike="noStrike" baseline="0" dirty="0" err="1">
                <a:latin typeface="MetaSerifPro-Light"/>
              </a:rPr>
              <a:t>yönelik</a:t>
            </a:r>
            <a:r>
              <a:rPr lang="en-US" sz="1800" b="0" i="0" u="none" strike="noStrike" baseline="0" dirty="0">
                <a:latin typeface="MetaSerifPro-Light"/>
              </a:rPr>
              <a:t> </a:t>
            </a:r>
            <a:r>
              <a:rPr lang="en-US" sz="1800" b="0" i="0" u="none" strike="noStrike" baseline="0" dirty="0" err="1">
                <a:latin typeface="MetaSerifPro-Light"/>
              </a:rPr>
              <a:t>gereksinimleri</a:t>
            </a:r>
            <a:r>
              <a:rPr lang="en-US" sz="1800" b="0" i="0" u="none" strike="noStrike" baseline="0" dirty="0">
                <a:latin typeface="MetaSerifPro-Light"/>
              </a:rPr>
              <a:t> </a:t>
            </a:r>
            <a:r>
              <a:rPr lang="en-US" sz="1800" b="0" i="0" u="none" strike="noStrike" baseline="0" dirty="0" err="1">
                <a:latin typeface="MetaSerifPro-Light"/>
              </a:rPr>
              <a:t>karşılayabildiğini</a:t>
            </a:r>
            <a:r>
              <a:rPr lang="en-US" sz="1800" b="0" i="0" u="none" strike="noStrike" baseline="0" dirty="0">
                <a:latin typeface="MetaSerifPro-Light"/>
              </a:rPr>
              <a:t> </a:t>
            </a:r>
            <a:r>
              <a:rPr lang="en-US" sz="1800" b="0" i="0" u="none" strike="noStrike" baseline="0" dirty="0" err="1">
                <a:latin typeface="MetaSerifPro-Light"/>
              </a:rPr>
              <a:t>göstermelidir</a:t>
            </a:r>
            <a:r>
              <a:rPr lang="en-US" sz="1800" b="0" i="0" u="none" strike="noStrike" baseline="0" dirty="0">
                <a:latin typeface="MetaSerifPro-Light"/>
              </a:rPr>
              <a:t>. </a:t>
            </a:r>
            <a:r>
              <a:rPr lang="en-US" sz="1800" b="0" i="0" u="none" strike="noStrike" baseline="0" dirty="0" err="1">
                <a:latin typeface="MetaSerifPro-Light"/>
              </a:rPr>
              <a:t>Validasyonun</a:t>
            </a:r>
            <a:r>
              <a:rPr lang="en-US" sz="1800" b="0" i="0" u="none" strike="noStrike" baseline="0" dirty="0">
                <a:latin typeface="MetaSerifPro-Light"/>
              </a:rPr>
              <a:t> </a:t>
            </a:r>
            <a:r>
              <a:rPr lang="en-US" sz="1800" b="0" i="0" u="none" strike="noStrike" baseline="0" dirty="0" err="1">
                <a:latin typeface="MetaSerifPro-Light"/>
              </a:rPr>
              <a:t>sonucu</a:t>
            </a:r>
            <a:r>
              <a:rPr lang="en-US" sz="1800" b="0" i="0" u="none" strike="noStrike" baseline="0" dirty="0">
                <a:latin typeface="MetaSerifPro-Light"/>
              </a:rPr>
              <a:t>, </a:t>
            </a:r>
            <a:r>
              <a:rPr lang="en-US" sz="1800" b="1" i="0" u="none" strike="noStrike" baseline="0" dirty="0" err="1">
                <a:latin typeface="MetaSerifPro-Light"/>
              </a:rPr>
              <a:t>gerekli</a:t>
            </a:r>
            <a:r>
              <a:rPr lang="en-US" sz="1800" b="1" i="0" u="none" strike="noStrike" baseline="0" dirty="0">
                <a:latin typeface="MetaSerifPro-Light"/>
              </a:rPr>
              <a:t> </a:t>
            </a:r>
            <a:r>
              <a:rPr lang="en-US" sz="1800" b="1" i="0" u="none" strike="noStrike" baseline="0" dirty="0" err="1">
                <a:latin typeface="MetaSerifPro-Light"/>
              </a:rPr>
              <a:t>işlemlerle</a:t>
            </a:r>
            <a:r>
              <a:rPr lang="en-US" sz="1800" b="1" i="0" u="none" strike="noStrike" baseline="0" dirty="0">
                <a:latin typeface="MetaSerifPro-Light"/>
              </a:rPr>
              <a:t> </a:t>
            </a:r>
            <a:r>
              <a:rPr lang="en-US" sz="1800" b="1" i="0" u="none" strike="noStrike" baseline="0" dirty="0" err="1">
                <a:latin typeface="MetaSerifPro-Light"/>
              </a:rPr>
              <a:t>birlikte</a:t>
            </a:r>
            <a:r>
              <a:rPr lang="en-US" sz="1800" b="1" i="0" u="none" strike="noStrike" baseline="0" dirty="0">
                <a:latin typeface="MetaSerifPro-Light"/>
              </a:rPr>
              <a:t> </a:t>
            </a:r>
            <a:r>
              <a:rPr lang="en-US" sz="1800" b="1" i="0" u="none" strike="noStrike" baseline="0" dirty="0" err="1">
                <a:latin typeface="MetaSerifPro-Light"/>
              </a:rPr>
              <a:t>raporlanmalı</a:t>
            </a:r>
            <a:r>
              <a:rPr lang="en-US" sz="1800" b="1" i="0" u="none" strike="noStrike" baseline="0" dirty="0">
                <a:latin typeface="MetaSerifPro-Light"/>
              </a:rPr>
              <a:t> </a:t>
            </a:r>
            <a:r>
              <a:rPr lang="en-US" sz="1800" b="0" i="0" u="none" strike="noStrike" baseline="0" dirty="0">
                <a:latin typeface="MetaSerifPro-Light"/>
              </a:rPr>
              <a:t>ve </a:t>
            </a:r>
            <a:r>
              <a:rPr lang="en-US" sz="1800" b="0" i="0" u="none" strike="noStrike" baseline="0" dirty="0" err="1">
                <a:latin typeface="MetaSerifPro-Light"/>
              </a:rPr>
              <a:t>muhafaza</a:t>
            </a:r>
            <a:r>
              <a:rPr lang="en-US" sz="1800" b="0" i="0" u="none" strike="noStrike" baseline="0" dirty="0">
                <a:latin typeface="MetaSerifPro-Light"/>
              </a:rPr>
              <a:t> </a:t>
            </a:r>
            <a:r>
              <a:rPr lang="en-US" sz="1800" b="0" i="0" u="none" strike="noStrike" baseline="0" dirty="0" err="1">
                <a:latin typeface="MetaSerifPro-Light"/>
              </a:rPr>
              <a:t>edilmelidir</a:t>
            </a:r>
            <a:r>
              <a:rPr lang="en-US" sz="1800" b="0" i="0" u="none" strike="noStrike" baseline="0" dirty="0">
                <a:latin typeface="MetaSerifPro-Light"/>
              </a:rPr>
              <a:t>. </a:t>
            </a:r>
            <a:endParaRPr lang="en-US" dirty="0"/>
          </a:p>
        </p:txBody>
      </p:sp>
    </p:spTree>
    <p:extLst>
      <p:ext uri="{BB962C8B-B14F-4D97-AF65-F5344CB8AC3E}">
        <p14:creationId xmlns:p14="http://schemas.microsoft.com/office/powerpoint/2010/main" val="1740560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7C42-0595-DC09-069D-2521D9A15899}"/>
              </a:ext>
            </a:extLst>
          </p:cNvPr>
          <p:cNvSpPr>
            <a:spLocks noGrp="1"/>
          </p:cNvSpPr>
          <p:nvPr>
            <p:ph type="title"/>
          </p:nvPr>
        </p:nvSpPr>
        <p:spPr/>
        <p:txBody>
          <a:bodyPr>
            <a:normAutofit/>
          </a:bodyPr>
          <a:lstStyle/>
          <a:p>
            <a:r>
              <a:rPr lang="en-US" sz="4000" b="1" i="0" u="none" strike="noStrike" baseline="0" dirty="0">
                <a:latin typeface="MetaSerifPro-Bold"/>
              </a:rPr>
              <a:t>7.3.8 Design and development transfer (Plan/Report</a:t>
            </a:r>
            <a:r>
              <a:rPr lang="en-US" sz="4000" b="1" dirty="0">
                <a:latin typeface="MetaSerifPro-Bold"/>
              </a:rPr>
              <a:t>-</a:t>
            </a:r>
            <a:r>
              <a:rPr lang="en-US" sz="4000" b="1" i="0" u="none" strike="noStrike" baseline="0" dirty="0">
                <a:latin typeface="MetaSerifPro-Bold"/>
              </a:rPr>
              <a:t>Form</a:t>
            </a:r>
            <a:r>
              <a:rPr lang="en-US" sz="4000" b="1" dirty="0">
                <a:latin typeface="MetaSerifPro-Bold"/>
              </a:rPr>
              <a:t>-</a:t>
            </a:r>
            <a:r>
              <a:rPr lang="en-US" sz="4000" b="1" i="0" u="none" strike="noStrike" baseline="0" dirty="0">
                <a:latin typeface="MetaSerifPro-Bold"/>
              </a:rPr>
              <a:t>Record)</a:t>
            </a:r>
            <a:endParaRPr lang="en-US" sz="4000" dirty="0"/>
          </a:p>
        </p:txBody>
      </p:sp>
      <p:sp>
        <p:nvSpPr>
          <p:cNvPr id="3" name="Content Placeholder 2">
            <a:extLst>
              <a:ext uri="{FF2B5EF4-FFF2-40B4-BE49-F238E27FC236}">
                <a16:creationId xmlns:a16="http://schemas.microsoft.com/office/drawing/2014/main" id="{0F6DE69E-AE72-5BD7-F21A-C1907F66FCED}"/>
              </a:ext>
            </a:extLst>
          </p:cNvPr>
          <p:cNvSpPr>
            <a:spLocks noGrp="1"/>
          </p:cNvSpPr>
          <p:nvPr>
            <p:ph idx="1"/>
          </p:nvPr>
        </p:nvSpPr>
        <p:spPr/>
        <p:txBody>
          <a:bodyPr/>
          <a:lstStyle/>
          <a:p>
            <a:pPr marL="0" marR="0">
              <a:lnSpc>
                <a:spcPct val="107000"/>
              </a:lnSpc>
              <a:spcBef>
                <a:spcPts val="0"/>
              </a:spcBef>
              <a:spcAft>
                <a:spcPts val="800"/>
              </a:spcAft>
            </a:pPr>
            <a:r>
              <a:rPr lang="en-US" sz="2400" dirty="0">
                <a:effectLst/>
                <a:latin typeface="MetaSerifPro-Light"/>
                <a:ea typeface="Calibri" panose="020F0502020204030204" pitchFamily="34" charset="0"/>
                <a:cs typeface="MetaSerifPro-Light"/>
              </a:rPr>
              <a:t>In planning for design and development transfer, the transfer plan is established, the sourcing activities start and the materials, as well as suppliers, are qualified according to procedures for purchasing. Design and development transfer ends when it is confirmed that the product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MetaSerifPro-Light"/>
                <a:ea typeface="Calibri" panose="020F0502020204030204" pitchFamily="34" charset="0"/>
                <a:cs typeface="MetaSerifPro-Light"/>
              </a:rPr>
              <a:t>has been correctly transferred into the manufacturing process(es).</a:t>
            </a:r>
          </a:p>
          <a:p>
            <a:pPr marL="0" marR="0">
              <a:lnSpc>
                <a:spcPct val="107000"/>
              </a:lnSpc>
              <a:spcBef>
                <a:spcPts val="0"/>
              </a:spcBef>
              <a:spcAft>
                <a:spcPts val="800"/>
              </a:spcAft>
            </a:pPr>
            <a:r>
              <a:rPr lang="en-US" sz="2400" dirty="0" err="1">
                <a:latin typeface="MetaSerifPro-Light"/>
                <a:ea typeface="Calibri" panose="020F0502020204030204" pitchFamily="34" charset="0"/>
                <a:cs typeface="Times New Roman" panose="02020603050405020304" pitchFamily="18" charset="0"/>
              </a:rPr>
              <a:t>Cihazın</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tasarım</a:t>
            </a:r>
            <a:r>
              <a:rPr lang="en-US" sz="2400" dirty="0">
                <a:latin typeface="MetaSerifPro-Light"/>
                <a:ea typeface="Calibri" panose="020F0502020204030204" pitchFamily="34" charset="0"/>
                <a:cs typeface="Times New Roman" panose="02020603050405020304" pitchFamily="18" charset="0"/>
              </a:rPr>
              <a:t> ve </a:t>
            </a:r>
            <a:r>
              <a:rPr lang="en-US" sz="2400" dirty="0" err="1">
                <a:latin typeface="MetaSerifPro-Light"/>
                <a:ea typeface="Calibri" panose="020F0502020204030204" pitchFamily="34" charset="0"/>
                <a:cs typeface="Times New Roman" panose="02020603050405020304" pitchFamily="18" charset="0"/>
              </a:rPr>
              <a:t>geliştirme</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çıktılarının</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doğru</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gerçekleştirilebilmesi</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için</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kaynak</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malzemeler</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tedarikçiler</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gibi</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bilgilerin</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üretim</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aşamasına</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iletildiğinin</a:t>
            </a:r>
            <a:r>
              <a:rPr lang="en-US" sz="2400" dirty="0">
                <a:latin typeface="MetaSerifPro-Light"/>
                <a:ea typeface="Calibri" panose="020F0502020204030204" pitchFamily="34" charset="0"/>
                <a:cs typeface="Times New Roman" panose="02020603050405020304" pitchFamily="18" charset="0"/>
              </a:rPr>
              <a:t> </a:t>
            </a:r>
            <a:r>
              <a:rPr lang="en-US" sz="2400" b="1" dirty="0" err="1">
                <a:latin typeface="MetaSerifPro-Light"/>
                <a:ea typeface="Calibri" panose="020F0502020204030204" pitchFamily="34" charset="0"/>
                <a:cs typeface="Times New Roman" panose="02020603050405020304" pitchFamily="18" charset="0"/>
              </a:rPr>
              <a:t>planlanması</a:t>
            </a:r>
            <a:r>
              <a:rPr lang="en-US" sz="2400" dirty="0">
                <a:latin typeface="MetaSerifPro-Light"/>
                <a:ea typeface="Calibri" panose="020F0502020204030204" pitchFamily="34" charset="0"/>
                <a:cs typeface="Times New Roman" panose="02020603050405020304" pitchFamily="18" charset="0"/>
              </a:rPr>
              <a:t> ve </a:t>
            </a:r>
            <a:r>
              <a:rPr lang="en-US" sz="2400" b="1" dirty="0" err="1">
                <a:latin typeface="MetaSerifPro-Light"/>
                <a:ea typeface="Calibri" panose="020F0502020204030204" pitchFamily="34" charset="0"/>
                <a:cs typeface="Times New Roman" panose="02020603050405020304" pitchFamily="18" charset="0"/>
              </a:rPr>
              <a:t>aksiyonların</a:t>
            </a:r>
            <a:r>
              <a:rPr lang="en-US" sz="2400" b="1" dirty="0">
                <a:latin typeface="MetaSerifPro-Light"/>
                <a:ea typeface="Calibri" panose="020F0502020204030204" pitchFamily="34" charset="0"/>
                <a:cs typeface="Times New Roman" panose="02020603050405020304" pitchFamily="18" charset="0"/>
              </a:rPr>
              <a:t>, </a:t>
            </a:r>
            <a:r>
              <a:rPr lang="en-US" sz="2400" b="1" dirty="0" err="1">
                <a:latin typeface="MetaSerifPro-Light"/>
                <a:ea typeface="Calibri" panose="020F0502020204030204" pitchFamily="34" charset="0"/>
                <a:cs typeface="Times New Roman" panose="02020603050405020304" pitchFamily="18" charset="0"/>
              </a:rPr>
              <a:t>iletişimin</a:t>
            </a:r>
            <a:r>
              <a:rPr lang="en-US" sz="2400" b="1" dirty="0">
                <a:latin typeface="MetaSerifPro-Light"/>
                <a:ea typeface="Calibri" panose="020F0502020204030204" pitchFamily="34" charset="0"/>
                <a:cs typeface="Times New Roman" panose="02020603050405020304" pitchFamily="18" charset="0"/>
              </a:rPr>
              <a:t> </a:t>
            </a:r>
            <a:r>
              <a:rPr lang="en-US" sz="2400" b="1" dirty="0" err="1">
                <a:latin typeface="MetaSerifPro-Light"/>
                <a:ea typeface="Calibri" panose="020F0502020204030204" pitchFamily="34" charset="0"/>
                <a:cs typeface="Times New Roman" panose="02020603050405020304" pitchFamily="18" charset="0"/>
              </a:rPr>
              <a:t>kaydedilmesi</a:t>
            </a:r>
            <a:r>
              <a:rPr lang="en-US" sz="2400" b="1"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gerekmektedir</a:t>
            </a:r>
            <a:r>
              <a:rPr lang="en-US" sz="2400" dirty="0">
                <a:latin typeface="MetaSerifPro-Light"/>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14344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21316-3A2A-7B5B-0D87-0E871D8AFABD}"/>
              </a:ext>
            </a:extLst>
          </p:cNvPr>
          <p:cNvSpPr>
            <a:spLocks noGrp="1"/>
          </p:cNvSpPr>
          <p:nvPr>
            <p:ph type="title"/>
          </p:nvPr>
        </p:nvSpPr>
        <p:spPr>
          <a:xfrm>
            <a:off x="686834" y="1153572"/>
            <a:ext cx="3200400" cy="4461163"/>
          </a:xfrm>
        </p:spPr>
        <p:txBody>
          <a:bodyPr>
            <a:normAutofit/>
          </a:bodyPr>
          <a:lstStyle/>
          <a:p>
            <a:r>
              <a:rPr lang="en-US" sz="3700" b="1" i="0" u="none" strike="noStrike" baseline="0">
                <a:solidFill>
                  <a:srgbClr val="FFFFFF"/>
                </a:solidFill>
                <a:latin typeface="MetaSerifPro-Bold"/>
              </a:rPr>
              <a:t>7.3.9 Control of design and development changes (Procedure + Form/Records)</a:t>
            </a: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53D1FD-2E4D-78F2-46CA-88AF5BF4D8CD}"/>
              </a:ext>
            </a:extLst>
          </p:cNvPr>
          <p:cNvSpPr>
            <a:spLocks noGrp="1"/>
          </p:cNvSpPr>
          <p:nvPr>
            <p:ph idx="1"/>
          </p:nvPr>
        </p:nvSpPr>
        <p:spPr>
          <a:xfrm>
            <a:off x="4447308" y="591344"/>
            <a:ext cx="6906491" cy="5585619"/>
          </a:xfrm>
        </p:spPr>
        <p:txBody>
          <a:bodyPr anchor="ctr">
            <a:normAutofit/>
          </a:bodyPr>
          <a:lstStyle/>
          <a:p>
            <a:pPr marL="0" indent="0">
              <a:buNone/>
            </a:pPr>
            <a:r>
              <a:rPr lang="en-US" b="0" i="0" u="none" strike="noStrike" baseline="0" dirty="0">
                <a:latin typeface="MetaSerifPro-Light"/>
              </a:rPr>
              <a:t>The organization shall document procedures to control design and development changes. The organization shall determine the significance of the change to function, performance, usability, safety and applicable regulatory requirements for the medical device and its intended use.</a:t>
            </a:r>
          </a:p>
          <a:p>
            <a:pPr marL="0" indent="0">
              <a:buNone/>
            </a:pPr>
            <a:r>
              <a:rPr lang="en-US" dirty="0" err="1">
                <a:latin typeface="MetaSerifPro-Light"/>
              </a:rPr>
              <a:t>Tasarım</a:t>
            </a:r>
            <a:r>
              <a:rPr lang="en-US" dirty="0">
                <a:latin typeface="MetaSerifPro-Light"/>
              </a:rPr>
              <a:t> </a:t>
            </a:r>
            <a:r>
              <a:rPr lang="en-US" dirty="0" err="1">
                <a:latin typeface="MetaSerifPro-Light"/>
              </a:rPr>
              <a:t>değişikliklerinin</a:t>
            </a:r>
            <a:r>
              <a:rPr lang="en-US" dirty="0">
                <a:latin typeface="MetaSerifPro-Light"/>
              </a:rPr>
              <a:t> </a:t>
            </a:r>
            <a:r>
              <a:rPr lang="en-US" dirty="0" err="1">
                <a:latin typeface="MetaSerifPro-Light"/>
              </a:rPr>
              <a:t>kontrolünün</a:t>
            </a:r>
            <a:r>
              <a:rPr lang="en-US" dirty="0">
                <a:latin typeface="MetaSerifPro-Light"/>
              </a:rPr>
              <a:t> </a:t>
            </a:r>
            <a:r>
              <a:rPr lang="en-US" dirty="0" err="1">
                <a:latin typeface="MetaSerifPro-Light"/>
              </a:rPr>
              <a:t>nasıl</a:t>
            </a:r>
            <a:r>
              <a:rPr lang="en-US" dirty="0">
                <a:latin typeface="MetaSerifPro-Light"/>
              </a:rPr>
              <a:t> </a:t>
            </a:r>
            <a:r>
              <a:rPr lang="en-US" dirty="0" err="1">
                <a:latin typeface="MetaSerifPro-Light"/>
              </a:rPr>
              <a:t>sağlanacağını</a:t>
            </a:r>
            <a:r>
              <a:rPr lang="en-US" dirty="0">
                <a:latin typeface="MetaSerifPro-Light"/>
              </a:rPr>
              <a:t> ve </a:t>
            </a:r>
            <a:r>
              <a:rPr lang="en-US" dirty="0" err="1">
                <a:latin typeface="MetaSerifPro-Light"/>
              </a:rPr>
              <a:t>raporlanacağını</a:t>
            </a:r>
            <a:r>
              <a:rPr lang="en-US" dirty="0">
                <a:latin typeface="MetaSerifPro-Light"/>
              </a:rPr>
              <a:t>, </a:t>
            </a:r>
            <a:r>
              <a:rPr lang="en-US" dirty="0" err="1">
                <a:latin typeface="MetaSerifPro-Light"/>
              </a:rPr>
              <a:t>sorumlularını</a:t>
            </a:r>
            <a:r>
              <a:rPr lang="en-US" dirty="0">
                <a:latin typeface="MetaSerifPro-Light"/>
              </a:rPr>
              <a:t> </a:t>
            </a:r>
            <a:r>
              <a:rPr lang="en-US" dirty="0" err="1">
                <a:latin typeface="MetaSerifPro-Light"/>
              </a:rPr>
              <a:t>açıklayan</a:t>
            </a:r>
            <a:r>
              <a:rPr lang="en-US" dirty="0">
                <a:latin typeface="MetaSerifPro-Light"/>
              </a:rPr>
              <a:t> </a:t>
            </a:r>
            <a:r>
              <a:rPr lang="en-US" b="1" dirty="0" err="1">
                <a:latin typeface="MetaSerifPro-Light"/>
              </a:rPr>
              <a:t>prosedür</a:t>
            </a:r>
            <a:r>
              <a:rPr lang="en-US" b="1" dirty="0">
                <a:latin typeface="MetaSerifPro-Light"/>
              </a:rPr>
              <a:t> ve </a:t>
            </a:r>
            <a:r>
              <a:rPr lang="en-US" b="1" dirty="0" err="1">
                <a:latin typeface="MetaSerifPro-Light"/>
              </a:rPr>
              <a:t>kayıtlar</a:t>
            </a:r>
            <a:r>
              <a:rPr lang="en-US" b="1" dirty="0">
                <a:latin typeface="MetaSerifPro-Light"/>
              </a:rPr>
              <a:t>.</a:t>
            </a:r>
            <a:endParaRPr lang="en-US" dirty="0">
              <a:latin typeface="MetaSerifPro-Light"/>
            </a:endParaRPr>
          </a:p>
          <a:p>
            <a:pPr marL="0" indent="0">
              <a:buNone/>
            </a:pPr>
            <a:endParaRPr lang="en-US" dirty="0"/>
          </a:p>
        </p:txBody>
      </p:sp>
    </p:spTree>
    <p:extLst>
      <p:ext uri="{BB962C8B-B14F-4D97-AF65-F5344CB8AC3E}">
        <p14:creationId xmlns:p14="http://schemas.microsoft.com/office/powerpoint/2010/main" val="157683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B873-4AA5-32C0-E788-6FBE3114404E}"/>
              </a:ext>
            </a:extLst>
          </p:cNvPr>
          <p:cNvSpPr>
            <a:spLocks noGrp="1"/>
          </p:cNvSpPr>
          <p:nvPr>
            <p:ph type="title"/>
          </p:nvPr>
        </p:nvSpPr>
        <p:spPr/>
        <p:txBody>
          <a:bodyPr/>
          <a:lstStyle/>
          <a:p>
            <a:r>
              <a:rPr lang="en-US" sz="4400" b="1" i="0" u="none" strike="noStrike" baseline="0" dirty="0">
                <a:latin typeface="MetaSerifPro-Bold"/>
              </a:rPr>
              <a:t>7.3.9 Control of design and development changes (Procedure)</a:t>
            </a:r>
            <a:endParaRPr lang="en-US" dirty="0"/>
          </a:p>
        </p:txBody>
      </p:sp>
      <p:graphicFrame>
        <p:nvGraphicFramePr>
          <p:cNvPr id="5" name="Content Placeholder 2">
            <a:extLst>
              <a:ext uri="{FF2B5EF4-FFF2-40B4-BE49-F238E27FC236}">
                <a16:creationId xmlns:a16="http://schemas.microsoft.com/office/drawing/2014/main" id="{1695EDDB-E599-07AC-1880-4B59D41B0B2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519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0C1A-776E-24F0-574A-4D3A3BEFB4DF}"/>
              </a:ext>
            </a:extLst>
          </p:cNvPr>
          <p:cNvSpPr>
            <a:spLocks noGrp="1"/>
          </p:cNvSpPr>
          <p:nvPr>
            <p:ph type="title"/>
          </p:nvPr>
        </p:nvSpPr>
        <p:spPr/>
        <p:txBody>
          <a:bodyPr>
            <a:normAutofit/>
          </a:bodyPr>
          <a:lstStyle/>
          <a:p>
            <a:r>
              <a:rPr lang="en-US" sz="4000" b="1" i="0" u="none" strike="noStrike" baseline="0" dirty="0">
                <a:latin typeface="MetaSerifPro-Bold"/>
              </a:rPr>
              <a:t>7.3.10 Design and development files (DOSSIER/FILE)</a:t>
            </a:r>
            <a:endParaRPr lang="en-US" sz="4000" dirty="0"/>
          </a:p>
        </p:txBody>
      </p:sp>
      <p:sp>
        <p:nvSpPr>
          <p:cNvPr id="3" name="Content Placeholder 2">
            <a:extLst>
              <a:ext uri="{FF2B5EF4-FFF2-40B4-BE49-F238E27FC236}">
                <a16:creationId xmlns:a16="http://schemas.microsoft.com/office/drawing/2014/main" id="{330DFFE3-E699-C817-22B6-ED2CC0FA80CE}"/>
              </a:ext>
            </a:extLst>
          </p:cNvPr>
          <p:cNvSpPr>
            <a:spLocks noGrp="1"/>
          </p:cNvSpPr>
          <p:nvPr>
            <p:ph idx="1"/>
          </p:nvPr>
        </p:nvSpPr>
        <p:spPr/>
        <p:txBody>
          <a:bodyPr>
            <a:normAutofit fontScale="70000" lnSpcReduction="20000"/>
          </a:bodyPr>
          <a:lstStyle/>
          <a:p>
            <a:pPr marL="0" marR="0">
              <a:lnSpc>
                <a:spcPct val="107000"/>
              </a:lnSpc>
              <a:spcBef>
                <a:spcPts val="0"/>
              </a:spcBef>
              <a:spcAft>
                <a:spcPts val="800"/>
              </a:spcAft>
            </a:pPr>
            <a:r>
              <a:rPr lang="en-US" sz="2400" dirty="0">
                <a:effectLst/>
                <a:latin typeface="MetaSerifPro-Light"/>
                <a:ea typeface="Calibri" panose="020F0502020204030204" pitchFamily="34" charset="0"/>
                <a:cs typeface="MetaSerifPro-Light"/>
              </a:rPr>
              <a:t>The file contains the design and development </a:t>
            </a:r>
            <a:r>
              <a:rPr lang="en-US" sz="2400" b="1" dirty="0">
                <a:effectLst/>
                <a:latin typeface="MetaSerifPro-Light"/>
                <a:ea typeface="Calibri" panose="020F0502020204030204" pitchFamily="34" charset="0"/>
                <a:cs typeface="MetaSerifPro-Light"/>
              </a:rPr>
              <a:t>plan</a:t>
            </a:r>
            <a:r>
              <a:rPr lang="en-US" sz="2400" dirty="0">
                <a:effectLst/>
                <a:latin typeface="MetaSerifPro-Light"/>
                <a:ea typeface="Calibri" panose="020F0502020204030204" pitchFamily="34" charset="0"/>
                <a:cs typeface="MetaSerifPro-Light"/>
              </a:rPr>
              <a:t> and contains or references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MetaSerifPro-Light"/>
                <a:ea typeface="Calibri" panose="020F0502020204030204" pitchFamily="34" charset="0"/>
                <a:cs typeface="MetaSerifPro-Light"/>
              </a:rPr>
              <a:t>all the </a:t>
            </a:r>
            <a:r>
              <a:rPr lang="en-US" sz="2400" b="1" dirty="0">
                <a:effectLst/>
                <a:latin typeface="MetaSerifPro-Light"/>
                <a:ea typeface="Calibri" panose="020F0502020204030204" pitchFamily="34" charset="0"/>
                <a:cs typeface="MetaSerifPro-Light"/>
              </a:rPr>
              <a:t>records</a:t>
            </a:r>
            <a:r>
              <a:rPr lang="en-US" sz="2400" dirty="0">
                <a:effectLst/>
                <a:latin typeface="MetaSerifPro-Light"/>
                <a:ea typeface="Calibri" panose="020F0502020204030204" pitchFamily="34" charset="0"/>
                <a:cs typeface="MetaSerifPro-Light"/>
              </a:rPr>
              <a:t> necessary to establish conformity with the design and development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MetaSerifPro-Light"/>
                <a:ea typeface="Calibri" panose="020F0502020204030204" pitchFamily="34" charset="0"/>
                <a:cs typeface="MetaSerifPro-Light"/>
              </a:rPr>
              <a:t>plan, including the design and development </a:t>
            </a:r>
            <a:r>
              <a:rPr lang="en-US" sz="2400" b="1" dirty="0">
                <a:effectLst/>
                <a:latin typeface="MetaSerifPro-Light"/>
                <a:ea typeface="Calibri" panose="020F0502020204030204" pitchFamily="34" charset="0"/>
                <a:cs typeface="MetaSerifPro-Light"/>
              </a:rPr>
              <a:t>procedures</a:t>
            </a:r>
            <a:r>
              <a:rPr lang="en-US" sz="2400" dirty="0">
                <a:effectLst/>
                <a:latin typeface="MetaSerifPro-Light"/>
                <a:ea typeface="Calibri" panose="020F0502020204030204" pitchFamily="34" charset="0"/>
                <a:cs typeface="MetaSerifPro-Light"/>
              </a:rPr>
              <a:t>. In contrast, the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MetaSerifPro-Light"/>
                <a:ea typeface="Calibri" panose="020F0502020204030204" pitchFamily="34" charset="0"/>
                <a:cs typeface="MetaSerifPro-Light"/>
              </a:rPr>
              <a:t>final design and development output </a:t>
            </a:r>
            <a:r>
              <a:rPr lang="en-US" sz="2400" dirty="0">
                <a:effectLst/>
                <a:latin typeface="MetaSerifPro-Light"/>
                <a:ea typeface="Calibri" panose="020F0502020204030204" pitchFamily="34" charset="0"/>
                <a:cs typeface="MetaSerifPro-Light"/>
              </a:rPr>
              <a:t>includes the medical device, its labelling</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MetaSerifPro-Light"/>
                <a:ea typeface="Calibri" panose="020F0502020204030204" pitchFamily="34" charset="0"/>
                <a:cs typeface="MetaSerifPro-Light"/>
              </a:rPr>
              <a:t>and packaging, medical device </a:t>
            </a:r>
            <a:r>
              <a:rPr lang="en-US" sz="2400" b="1" dirty="0">
                <a:effectLst/>
                <a:latin typeface="MetaSerifPro-Light"/>
                <a:ea typeface="Calibri" panose="020F0502020204030204" pitchFamily="34" charset="0"/>
                <a:cs typeface="MetaSerifPro-Light"/>
              </a:rPr>
              <a:t>specifications and drawings</a:t>
            </a:r>
            <a:r>
              <a:rPr lang="en-US" sz="2400" dirty="0">
                <a:effectLst/>
                <a:latin typeface="MetaSerifPro-Light"/>
                <a:ea typeface="Calibri" panose="020F0502020204030204" pitchFamily="34" charset="0"/>
                <a:cs typeface="MetaSerifPro-Light"/>
              </a:rPr>
              <a:t>, as well as </a:t>
            </a:r>
            <a:r>
              <a:rPr lang="en-US" sz="2400" b="1" dirty="0">
                <a:effectLst/>
                <a:latin typeface="MetaSerifPro-Light"/>
                <a:ea typeface="Calibri" panose="020F0502020204030204" pitchFamily="34" charset="0"/>
                <a:cs typeface="MetaSerifPro-Light"/>
              </a:rPr>
              <a:t>all instructions </a:t>
            </a:r>
            <a:r>
              <a:rPr lang="en-US" sz="2400" dirty="0">
                <a:effectLst/>
                <a:latin typeface="MetaSerifPro-Light"/>
                <a:ea typeface="Calibri" panose="020F0502020204030204" pitchFamily="34" charset="0"/>
                <a:cs typeface="MetaSerifPro-Light"/>
              </a:rPr>
              <a:t>and procedures for production, installation, maintenance, and servicing. Some of these same design and development outputs are also part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MetaSerifPro-Light"/>
                <a:ea typeface="Calibri" panose="020F0502020204030204" pitchFamily="34" charset="0"/>
                <a:cs typeface="MetaSerifPro-Light"/>
              </a:rPr>
              <a:t>of the Medical Device File.</a:t>
            </a:r>
          </a:p>
          <a:p>
            <a:pPr marL="0" marR="0">
              <a:lnSpc>
                <a:spcPct val="120000"/>
              </a:lnSpc>
              <a:spcBef>
                <a:spcPts val="0"/>
              </a:spcBef>
              <a:spcAft>
                <a:spcPts val="800"/>
              </a:spcAft>
            </a:pPr>
            <a:r>
              <a:rPr lang="en-US" sz="3300" dirty="0" err="1">
                <a:effectLst/>
                <a:latin typeface="Calibri" panose="020F0502020204030204" pitchFamily="34" charset="0"/>
                <a:ea typeface="Calibri" panose="020F0502020204030204" pitchFamily="34" charset="0"/>
                <a:cs typeface="Times New Roman" panose="02020603050405020304" pitchFamily="18" charset="0"/>
              </a:rPr>
              <a:t>Tasarım</a:t>
            </a:r>
            <a:r>
              <a:rPr lang="en-US" sz="3300" dirty="0">
                <a:effectLst/>
                <a:latin typeface="Calibri" panose="020F0502020204030204" pitchFamily="34" charset="0"/>
                <a:ea typeface="Calibri" panose="020F0502020204030204" pitchFamily="34" charset="0"/>
                <a:cs typeface="Times New Roman" panose="02020603050405020304" pitchFamily="18" charset="0"/>
              </a:rPr>
              <a:t> ve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Geliştirme</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Dosyası</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tasarım</a:t>
            </a:r>
            <a:r>
              <a:rPr lang="en-US" sz="3300" dirty="0">
                <a:effectLst/>
                <a:latin typeface="Calibri" panose="020F0502020204030204" pitchFamily="34" charset="0"/>
                <a:ea typeface="Calibri" panose="020F0502020204030204" pitchFamily="34" charset="0"/>
                <a:cs typeface="Times New Roman" panose="02020603050405020304" pitchFamily="18" charset="0"/>
              </a:rPr>
              <a:t> ve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geliştirme</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b="1" dirty="0" err="1">
                <a:effectLst/>
                <a:latin typeface="Calibri" panose="020F0502020204030204" pitchFamily="34" charset="0"/>
                <a:ea typeface="Calibri" panose="020F0502020204030204" pitchFamily="34" charset="0"/>
                <a:cs typeface="Times New Roman" panose="02020603050405020304" pitchFamily="18" charset="0"/>
              </a:rPr>
              <a:t>planını</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içerir</a:t>
            </a:r>
            <a:r>
              <a:rPr lang="en-US" sz="3300" dirty="0">
                <a:effectLst/>
                <a:latin typeface="Calibri" panose="020F0502020204030204" pitchFamily="34" charset="0"/>
                <a:ea typeface="Calibri" panose="020F0502020204030204" pitchFamily="34" charset="0"/>
                <a:cs typeface="Times New Roman" panose="02020603050405020304" pitchFamily="18" charset="0"/>
              </a:rPr>
              <a:t> ve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tasarım</a:t>
            </a:r>
            <a:r>
              <a:rPr lang="en-US" sz="3300" dirty="0">
                <a:effectLst/>
                <a:latin typeface="Calibri" panose="020F0502020204030204" pitchFamily="34" charset="0"/>
                <a:ea typeface="Calibri" panose="020F0502020204030204" pitchFamily="34" charset="0"/>
                <a:cs typeface="Times New Roman" panose="02020603050405020304" pitchFamily="18" charset="0"/>
              </a:rPr>
              <a:t> ve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geliştirme</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prosedürleri</a:t>
            </a:r>
            <a:r>
              <a:rPr lang="en-US" sz="3300" dirty="0">
                <a:effectLst/>
                <a:latin typeface="Calibri" panose="020F0502020204030204" pitchFamily="34" charset="0"/>
                <a:ea typeface="Calibri" panose="020F0502020204030204" pitchFamily="34" charset="0"/>
                <a:cs typeface="Times New Roman" panose="02020603050405020304" pitchFamily="18" charset="0"/>
              </a:rPr>
              <a:t> de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dahil</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olmak</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üzere</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tasarım</a:t>
            </a:r>
            <a:r>
              <a:rPr lang="en-US" sz="3300" dirty="0">
                <a:effectLst/>
                <a:latin typeface="Calibri" panose="020F0502020204030204" pitchFamily="34" charset="0"/>
                <a:ea typeface="Calibri" panose="020F0502020204030204" pitchFamily="34" charset="0"/>
                <a:cs typeface="Times New Roman" panose="02020603050405020304" pitchFamily="18" charset="0"/>
              </a:rPr>
              <a:t> ve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geliştirme</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planına</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uygunluğu</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sağlamak</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için</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gerekli</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tüm</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b="1" dirty="0" err="1">
                <a:effectLst/>
                <a:latin typeface="Calibri" panose="020F0502020204030204" pitchFamily="34" charset="0"/>
                <a:ea typeface="Calibri" panose="020F0502020204030204" pitchFamily="34" charset="0"/>
                <a:cs typeface="Times New Roman" panose="02020603050405020304" pitchFamily="18" charset="0"/>
              </a:rPr>
              <a:t>kayıtları</a:t>
            </a:r>
            <a:r>
              <a:rPr lang="en-US" sz="3300" b="1"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içerir</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veya</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bunlara</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atıfta</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bulunur</a:t>
            </a:r>
            <a:r>
              <a:rPr lang="en-US" sz="3300" b="1" dirty="0">
                <a:effectLst/>
                <a:latin typeface="Calibri" panose="020F0502020204030204" pitchFamily="34" charset="0"/>
                <a:ea typeface="Calibri" panose="020F0502020204030204" pitchFamily="34" charset="0"/>
                <a:cs typeface="Times New Roman" panose="02020603050405020304" pitchFamily="18" charset="0"/>
              </a:rPr>
              <a:t>. </a:t>
            </a:r>
            <a:r>
              <a:rPr lang="en-US" sz="3300" b="1" dirty="0">
                <a:latin typeface="Calibri" panose="020F0502020204030204" pitchFamily="34" charset="0"/>
                <a:ea typeface="Calibri" panose="020F0502020204030204" pitchFamily="34" charset="0"/>
                <a:cs typeface="Times New Roman" panose="02020603050405020304" pitchFamily="18" charset="0"/>
              </a:rPr>
              <a:t>Final/Son</a:t>
            </a:r>
            <a:r>
              <a:rPr lang="en-US" sz="3300" b="1" dirty="0">
                <a:effectLst/>
                <a:latin typeface="Calibri" panose="020F0502020204030204" pitchFamily="34" charset="0"/>
                <a:ea typeface="Calibri" panose="020F0502020204030204" pitchFamily="34" charset="0"/>
                <a:cs typeface="Times New Roman" panose="02020603050405020304" pitchFamily="18" charset="0"/>
              </a:rPr>
              <a:t> </a:t>
            </a:r>
            <a:r>
              <a:rPr lang="en-US" sz="3300" b="1" dirty="0" err="1">
                <a:effectLst/>
                <a:latin typeface="Calibri" panose="020F0502020204030204" pitchFamily="34" charset="0"/>
                <a:ea typeface="Calibri" panose="020F0502020204030204" pitchFamily="34" charset="0"/>
                <a:cs typeface="Times New Roman" panose="02020603050405020304" pitchFamily="18" charset="0"/>
              </a:rPr>
              <a:t>tasarım</a:t>
            </a:r>
            <a:r>
              <a:rPr lang="en-US" sz="3300" b="1" dirty="0">
                <a:effectLst/>
                <a:latin typeface="Calibri" panose="020F0502020204030204" pitchFamily="34" charset="0"/>
                <a:ea typeface="Calibri" panose="020F0502020204030204" pitchFamily="34" charset="0"/>
                <a:cs typeface="Times New Roman" panose="02020603050405020304" pitchFamily="18" charset="0"/>
              </a:rPr>
              <a:t> ve </a:t>
            </a:r>
            <a:r>
              <a:rPr lang="en-US" sz="3300" b="1" dirty="0" err="1">
                <a:effectLst/>
                <a:latin typeface="Calibri" panose="020F0502020204030204" pitchFamily="34" charset="0"/>
                <a:ea typeface="Calibri" panose="020F0502020204030204" pitchFamily="34" charset="0"/>
                <a:cs typeface="Times New Roman" panose="02020603050405020304" pitchFamily="18" charset="0"/>
              </a:rPr>
              <a:t>geliştirme</a:t>
            </a:r>
            <a:r>
              <a:rPr lang="en-US" sz="3300" b="1" dirty="0">
                <a:effectLst/>
                <a:latin typeface="Calibri" panose="020F0502020204030204" pitchFamily="34" charset="0"/>
                <a:ea typeface="Calibri" panose="020F0502020204030204" pitchFamily="34" charset="0"/>
                <a:cs typeface="Times New Roman" panose="02020603050405020304" pitchFamily="18" charset="0"/>
              </a:rPr>
              <a:t> </a:t>
            </a:r>
            <a:r>
              <a:rPr lang="en-US" sz="3300" b="1" dirty="0" err="1">
                <a:effectLst/>
                <a:latin typeface="Calibri" panose="020F0502020204030204" pitchFamily="34" charset="0"/>
                <a:ea typeface="Calibri" panose="020F0502020204030204" pitchFamily="34" charset="0"/>
                <a:cs typeface="Times New Roman" panose="02020603050405020304" pitchFamily="18" charset="0"/>
              </a:rPr>
              <a:t>çıktısı</a:t>
            </a:r>
            <a:r>
              <a:rPr lang="en-US" sz="3300" b="1"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ise</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tıbbi</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cihazı</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etiketleme</a:t>
            </a:r>
            <a:r>
              <a:rPr lang="en-US" sz="3300" dirty="0">
                <a:effectLst/>
                <a:latin typeface="Calibri" panose="020F0502020204030204" pitchFamily="34" charset="0"/>
                <a:ea typeface="Calibri" panose="020F0502020204030204" pitchFamily="34" charset="0"/>
                <a:cs typeface="Times New Roman" panose="02020603050405020304" pitchFamily="18" charset="0"/>
              </a:rPr>
              <a:t> ve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ambalajlama</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tıbbi</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cihaz</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b="1" dirty="0" err="1">
                <a:effectLst/>
                <a:latin typeface="Calibri" panose="020F0502020204030204" pitchFamily="34" charset="0"/>
                <a:ea typeface="Calibri" panose="020F0502020204030204" pitchFamily="34" charset="0"/>
                <a:cs typeface="Times New Roman" panose="02020603050405020304" pitchFamily="18" charset="0"/>
              </a:rPr>
              <a:t>spesifikasyonlarını</a:t>
            </a:r>
            <a:r>
              <a:rPr lang="en-US" sz="3300" b="1" dirty="0">
                <a:effectLst/>
                <a:latin typeface="Calibri" panose="020F0502020204030204" pitchFamily="34" charset="0"/>
                <a:ea typeface="Calibri" panose="020F0502020204030204" pitchFamily="34" charset="0"/>
                <a:cs typeface="Times New Roman" panose="02020603050405020304" pitchFamily="18" charset="0"/>
              </a:rPr>
              <a:t> ve </a:t>
            </a:r>
            <a:r>
              <a:rPr lang="en-US" sz="3300" b="1" dirty="0" err="1">
                <a:effectLst/>
                <a:latin typeface="Calibri" panose="020F0502020204030204" pitchFamily="34" charset="0"/>
                <a:ea typeface="Calibri" panose="020F0502020204030204" pitchFamily="34" charset="0"/>
                <a:cs typeface="Times New Roman" panose="02020603050405020304" pitchFamily="18" charset="0"/>
              </a:rPr>
              <a:t>çizimlerini</a:t>
            </a:r>
            <a:r>
              <a:rPr lang="en-US" sz="3300" b="1"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a:effectLst/>
                <a:latin typeface="Calibri" panose="020F0502020204030204" pitchFamily="34" charset="0"/>
                <a:ea typeface="Calibri" panose="020F0502020204030204" pitchFamily="34" charset="0"/>
                <a:cs typeface="Times New Roman" panose="02020603050405020304" pitchFamily="18" charset="0"/>
              </a:rPr>
              <a:t>ve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ayrıca</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üretim</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kurulum</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bakım</a:t>
            </a:r>
            <a:r>
              <a:rPr lang="en-US" sz="3300" dirty="0">
                <a:effectLst/>
                <a:latin typeface="Calibri" panose="020F0502020204030204" pitchFamily="34" charset="0"/>
                <a:ea typeface="Calibri" panose="020F0502020204030204" pitchFamily="34" charset="0"/>
                <a:cs typeface="Times New Roman" panose="02020603050405020304" pitchFamily="18" charset="0"/>
              </a:rPr>
              <a:t> ve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hizmete</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ilişkin</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b="1" dirty="0" err="1">
                <a:effectLst/>
                <a:latin typeface="Calibri" panose="020F0502020204030204" pitchFamily="34" charset="0"/>
                <a:ea typeface="Calibri" panose="020F0502020204030204" pitchFamily="34" charset="0"/>
                <a:cs typeface="Times New Roman" panose="02020603050405020304" pitchFamily="18" charset="0"/>
              </a:rPr>
              <a:t>tüm</a:t>
            </a:r>
            <a:r>
              <a:rPr lang="en-US" sz="3300" b="1" dirty="0">
                <a:effectLst/>
                <a:latin typeface="Calibri" panose="020F0502020204030204" pitchFamily="34" charset="0"/>
                <a:ea typeface="Calibri" panose="020F0502020204030204" pitchFamily="34" charset="0"/>
                <a:cs typeface="Times New Roman" panose="02020603050405020304" pitchFamily="18" charset="0"/>
              </a:rPr>
              <a:t> </a:t>
            </a:r>
            <a:r>
              <a:rPr lang="en-US" sz="3300" b="1" dirty="0" err="1">
                <a:effectLst/>
                <a:latin typeface="Calibri" panose="020F0502020204030204" pitchFamily="34" charset="0"/>
                <a:ea typeface="Calibri" panose="020F0502020204030204" pitchFamily="34" charset="0"/>
                <a:cs typeface="Times New Roman" panose="02020603050405020304" pitchFamily="18" charset="0"/>
              </a:rPr>
              <a:t>talimat</a:t>
            </a:r>
            <a:r>
              <a:rPr lang="en-US" sz="3300" b="1" dirty="0">
                <a:effectLst/>
                <a:latin typeface="Calibri" panose="020F0502020204030204" pitchFamily="34" charset="0"/>
                <a:ea typeface="Calibri" panose="020F0502020204030204" pitchFamily="34" charset="0"/>
                <a:cs typeface="Times New Roman" panose="02020603050405020304" pitchFamily="18" charset="0"/>
              </a:rPr>
              <a:t> ve </a:t>
            </a:r>
            <a:r>
              <a:rPr lang="en-US" sz="3300" b="1" dirty="0" err="1">
                <a:effectLst/>
                <a:latin typeface="Calibri" panose="020F0502020204030204" pitchFamily="34" charset="0"/>
                <a:ea typeface="Calibri" panose="020F0502020204030204" pitchFamily="34" charset="0"/>
                <a:cs typeface="Times New Roman" panose="02020603050405020304" pitchFamily="18" charset="0"/>
              </a:rPr>
              <a:t>prosedürleri</a:t>
            </a:r>
            <a:r>
              <a:rPr lang="en-US" sz="3300" b="1"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içerir</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Aynı</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tasarım</a:t>
            </a:r>
            <a:r>
              <a:rPr lang="en-US" sz="3300" dirty="0">
                <a:effectLst/>
                <a:latin typeface="Calibri" panose="020F0502020204030204" pitchFamily="34" charset="0"/>
                <a:ea typeface="Calibri" panose="020F0502020204030204" pitchFamily="34" charset="0"/>
                <a:cs typeface="Times New Roman" panose="02020603050405020304" pitchFamily="18" charset="0"/>
              </a:rPr>
              <a:t> ve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geliştirme</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çıktılarından</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bazıları</a:t>
            </a:r>
            <a:r>
              <a:rPr lang="en-US" sz="3300" dirty="0">
                <a:effectLst/>
                <a:latin typeface="Calibri" panose="020F0502020204030204" pitchFamily="34" charset="0"/>
                <a:ea typeface="Calibri" panose="020F0502020204030204" pitchFamily="34" charset="0"/>
                <a:cs typeface="Times New Roman" panose="02020603050405020304" pitchFamily="18" charset="0"/>
              </a:rPr>
              <a:t> da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Tıbbi</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Cihaz</a:t>
            </a:r>
            <a:r>
              <a:rPr lang="en-US" sz="3300" dirty="0">
                <a:effectLst/>
                <a:latin typeface="Calibri" panose="020F0502020204030204" pitchFamily="34" charset="0"/>
                <a:ea typeface="Calibri" panose="020F0502020204030204" pitchFamily="34" charset="0"/>
                <a:cs typeface="Times New Roman" panose="02020603050405020304" pitchFamily="18" charset="0"/>
              </a:rPr>
              <a:t> Teknik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Dosyasının</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bir</a:t>
            </a:r>
            <a:r>
              <a:rPr lang="en-US" sz="3300" dirty="0">
                <a:effectLst/>
                <a:latin typeface="Calibri" panose="020F0502020204030204" pitchFamily="34" charset="0"/>
                <a:ea typeface="Calibri" panose="020F0502020204030204" pitchFamily="34" charset="0"/>
                <a:cs typeface="Times New Roman" panose="02020603050405020304" pitchFamily="18" charset="0"/>
              </a:rPr>
              <a:t> </a:t>
            </a:r>
            <a:r>
              <a:rPr lang="en-US" sz="3300" dirty="0" err="1">
                <a:effectLst/>
                <a:latin typeface="Calibri" panose="020F0502020204030204" pitchFamily="34" charset="0"/>
                <a:ea typeface="Calibri" panose="020F0502020204030204" pitchFamily="34" charset="0"/>
                <a:cs typeface="Times New Roman" panose="02020603050405020304" pitchFamily="18" charset="0"/>
              </a:rPr>
              <a:t>parçasıdır</a:t>
            </a:r>
            <a:r>
              <a:rPr lang="en-US" sz="33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399203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FE95-C129-EC79-531F-50C500DBAE93}"/>
              </a:ext>
            </a:extLst>
          </p:cNvPr>
          <p:cNvSpPr>
            <a:spLocks noGrp="1"/>
          </p:cNvSpPr>
          <p:nvPr>
            <p:ph type="title"/>
          </p:nvPr>
        </p:nvSpPr>
        <p:spPr>
          <a:xfrm>
            <a:off x="838200" y="365125"/>
            <a:ext cx="10515600" cy="1079627"/>
          </a:xfrm>
        </p:spPr>
        <p:txBody>
          <a:bodyPr>
            <a:normAutofit fontScale="90000"/>
          </a:bodyPr>
          <a:lstStyle/>
          <a:p>
            <a:r>
              <a:rPr lang="en-US" sz="4000" b="1" i="0" u="none" strike="noStrike" baseline="0" dirty="0">
                <a:latin typeface="MetaSerifPro-Bold"/>
              </a:rPr>
              <a:t>7.3.10 Design and development files (DOSSIER/FILE)</a:t>
            </a:r>
            <a:endParaRPr lang="en-US" sz="4000" dirty="0"/>
          </a:p>
        </p:txBody>
      </p:sp>
      <p:sp>
        <p:nvSpPr>
          <p:cNvPr id="3" name="Content Placeholder 2">
            <a:extLst>
              <a:ext uri="{FF2B5EF4-FFF2-40B4-BE49-F238E27FC236}">
                <a16:creationId xmlns:a16="http://schemas.microsoft.com/office/drawing/2014/main" id="{2F390126-B3D2-13D2-DA3A-789E48F12A4A}"/>
              </a:ext>
            </a:extLst>
          </p:cNvPr>
          <p:cNvSpPr>
            <a:spLocks noGrp="1"/>
          </p:cNvSpPr>
          <p:nvPr>
            <p:ph idx="1"/>
          </p:nvPr>
        </p:nvSpPr>
        <p:spPr>
          <a:xfrm>
            <a:off x="838200" y="1444752"/>
            <a:ext cx="10515600" cy="4732211"/>
          </a:xfrm>
        </p:spPr>
        <p:txBody>
          <a:bodyPr>
            <a:noAutofit/>
          </a:bodyPr>
          <a:lstStyle/>
          <a:p>
            <a:pPr>
              <a:lnSpc>
                <a:spcPct val="120000"/>
              </a:lnSpc>
              <a:spcBef>
                <a:spcPts val="0"/>
              </a:spcBef>
              <a:spcAft>
                <a:spcPts val="800"/>
              </a:spcAft>
            </a:pPr>
            <a:r>
              <a:rPr lang="en-US" sz="2400" dirty="0">
                <a:effectLst/>
                <a:latin typeface="MetaSerifPro-Light"/>
                <a:ea typeface="Calibri" panose="020F0502020204030204" pitchFamily="34" charset="0"/>
                <a:cs typeface="Times New Roman" panose="02020603050405020304" pitchFamily="18" charset="0"/>
              </a:rPr>
              <a:t>Design and Deve</a:t>
            </a:r>
            <a:r>
              <a:rPr lang="en-US" sz="2400" dirty="0">
                <a:latin typeface="MetaSerifPro-Light"/>
                <a:ea typeface="Calibri" panose="020F0502020204030204" pitchFamily="34" charset="0"/>
                <a:cs typeface="Times New Roman" panose="02020603050405020304" pitchFamily="18" charset="0"/>
              </a:rPr>
              <a:t>lopment Plan- </a:t>
            </a:r>
            <a:r>
              <a:rPr lang="en-US" sz="2400" dirty="0" err="1">
                <a:latin typeface="MetaSerifPro-Light"/>
                <a:ea typeface="Calibri" panose="020F0502020204030204" pitchFamily="34" charset="0"/>
                <a:cs typeface="Times New Roman" panose="02020603050405020304" pitchFamily="18" charset="0"/>
              </a:rPr>
              <a:t>Tasarım</a:t>
            </a:r>
            <a:r>
              <a:rPr lang="en-US" sz="2400" dirty="0">
                <a:latin typeface="MetaSerifPro-Light"/>
                <a:ea typeface="Calibri" panose="020F0502020204030204" pitchFamily="34" charset="0"/>
                <a:cs typeface="Times New Roman" panose="02020603050405020304" pitchFamily="18" charset="0"/>
              </a:rPr>
              <a:t> ve </a:t>
            </a:r>
            <a:r>
              <a:rPr lang="en-US" sz="2400" dirty="0" err="1">
                <a:latin typeface="MetaSerifPro-Light"/>
                <a:ea typeface="Calibri" panose="020F0502020204030204" pitchFamily="34" charset="0"/>
                <a:cs typeface="Times New Roman" panose="02020603050405020304" pitchFamily="18" charset="0"/>
              </a:rPr>
              <a:t>Geliştirme</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Planı</a:t>
            </a:r>
            <a:endParaRPr lang="en-US" sz="2400" dirty="0">
              <a:latin typeface="MetaSerifPro-Light"/>
              <a:ea typeface="Calibri" panose="020F0502020204030204" pitchFamily="34" charset="0"/>
              <a:cs typeface="Times New Roman" panose="02020603050405020304" pitchFamily="18" charset="0"/>
            </a:endParaRPr>
          </a:p>
          <a:p>
            <a:pPr>
              <a:lnSpc>
                <a:spcPct val="120000"/>
              </a:lnSpc>
              <a:spcBef>
                <a:spcPts val="0"/>
              </a:spcBef>
              <a:spcAft>
                <a:spcPts val="800"/>
              </a:spcAft>
            </a:pPr>
            <a:r>
              <a:rPr lang="en-US" sz="2400" dirty="0">
                <a:latin typeface="MetaSerifPro-Light"/>
                <a:ea typeface="Calibri" panose="020F0502020204030204" pitchFamily="34" charset="0"/>
                <a:cs typeface="Times New Roman" panose="02020603050405020304" pitchFamily="18" charset="0"/>
              </a:rPr>
              <a:t>Design and Development Procedure- </a:t>
            </a:r>
            <a:r>
              <a:rPr lang="en-US" sz="2400" dirty="0" err="1">
                <a:latin typeface="MetaSerifPro-Light"/>
                <a:ea typeface="Calibri" panose="020F0502020204030204" pitchFamily="34" charset="0"/>
                <a:cs typeface="Times New Roman" panose="02020603050405020304" pitchFamily="18" charset="0"/>
              </a:rPr>
              <a:t>Tasarım</a:t>
            </a:r>
            <a:r>
              <a:rPr lang="en-US" sz="2400" dirty="0">
                <a:latin typeface="MetaSerifPro-Light"/>
                <a:ea typeface="Calibri" panose="020F0502020204030204" pitchFamily="34" charset="0"/>
                <a:cs typeface="Times New Roman" panose="02020603050405020304" pitchFamily="18" charset="0"/>
              </a:rPr>
              <a:t> ve </a:t>
            </a:r>
            <a:r>
              <a:rPr lang="en-US" sz="2400" dirty="0" err="1">
                <a:latin typeface="MetaSerifPro-Light"/>
                <a:ea typeface="Calibri" panose="020F0502020204030204" pitchFamily="34" charset="0"/>
                <a:cs typeface="Times New Roman" panose="02020603050405020304" pitchFamily="18" charset="0"/>
              </a:rPr>
              <a:t>Geliştirme</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Prosedür</a:t>
            </a:r>
            <a:r>
              <a:rPr lang="en-US" sz="2400" dirty="0">
                <a:latin typeface="MetaSerifPro-Light"/>
                <a:ea typeface="Calibri" panose="020F0502020204030204" pitchFamily="34" charset="0"/>
                <a:cs typeface="Times New Roman" panose="02020603050405020304" pitchFamily="18" charset="0"/>
              </a:rPr>
              <a:t>(</a:t>
            </a:r>
            <a:r>
              <a:rPr lang="en-US" sz="2400" dirty="0" err="1">
                <a:latin typeface="MetaSerifPro-Light"/>
                <a:ea typeface="Calibri" panose="020F0502020204030204" pitchFamily="34" charset="0"/>
                <a:cs typeface="Times New Roman" panose="02020603050405020304" pitchFamily="18" charset="0"/>
              </a:rPr>
              <a:t>leri</a:t>
            </a:r>
            <a:r>
              <a:rPr lang="en-US" sz="2400" dirty="0">
                <a:latin typeface="MetaSerifPro-Light"/>
                <a:ea typeface="Calibri" panose="020F0502020204030204" pitchFamily="34" charset="0"/>
                <a:cs typeface="Times New Roman" panose="02020603050405020304" pitchFamily="18" charset="0"/>
              </a:rPr>
              <a:t>)</a:t>
            </a:r>
          </a:p>
          <a:p>
            <a:pPr>
              <a:lnSpc>
                <a:spcPct val="120000"/>
              </a:lnSpc>
              <a:spcBef>
                <a:spcPts val="0"/>
              </a:spcBef>
              <a:spcAft>
                <a:spcPts val="800"/>
              </a:spcAft>
            </a:pPr>
            <a:r>
              <a:rPr lang="en-US" sz="2400" dirty="0">
                <a:latin typeface="MetaSerifPro-Light"/>
                <a:ea typeface="Calibri" panose="020F0502020204030204" pitchFamily="34" charset="0"/>
                <a:cs typeface="Times New Roman" panose="02020603050405020304" pitchFamily="18" charset="0"/>
              </a:rPr>
              <a:t>Production, Installation, Maintenance and Servicing Instructions- </a:t>
            </a:r>
            <a:r>
              <a:rPr lang="en-US" sz="2400" dirty="0" err="1">
                <a:latin typeface="MetaSerifPro-Light"/>
                <a:ea typeface="Calibri" panose="020F0502020204030204" pitchFamily="34" charset="0"/>
                <a:cs typeface="Times New Roman" panose="02020603050405020304" pitchFamily="18" charset="0"/>
              </a:rPr>
              <a:t>Üretim</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Kurulum</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Bakım</a:t>
            </a:r>
            <a:r>
              <a:rPr lang="en-US" sz="2400" dirty="0">
                <a:latin typeface="MetaSerifPro-Light"/>
                <a:ea typeface="Calibri" panose="020F0502020204030204" pitchFamily="34" charset="0"/>
                <a:cs typeface="Times New Roman" panose="02020603050405020304" pitchFamily="18" charset="0"/>
              </a:rPr>
              <a:t> ve </a:t>
            </a:r>
            <a:r>
              <a:rPr lang="en-US" sz="2400" dirty="0" err="1">
                <a:latin typeface="MetaSerifPro-Light"/>
                <a:ea typeface="Calibri" panose="020F0502020204030204" pitchFamily="34" charset="0"/>
                <a:cs typeface="Times New Roman" panose="02020603050405020304" pitchFamily="18" charset="0"/>
              </a:rPr>
              <a:t>Servis</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Hizmetleri</a:t>
            </a:r>
            <a:r>
              <a:rPr lang="en-US" sz="2400" dirty="0">
                <a:latin typeface="MetaSerifPro-Light"/>
                <a:ea typeface="Calibri" panose="020F0502020204030204" pitchFamily="34" charset="0"/>
                <a:cs typeface="Times New Roman" panose="02020603050405020304" pitchFamily="18" charset="0"/>
              </a:rPr>
              <a:t> </a:t>
            </a:r>
            <a:r>
              <a:rPr lang="en-US" sz="2400" dirty="0" err="1">
                <a:latin typeface="MetaSerifPro-Light"/>
                <a:ea typeface="Calibri" panose="020F0502020204030204" pitchFamily="34" charset="0"/>
                <a:cs typeface="Times New Roman" panose="02020603050405020304" pitchFamily="18" charset="0"/>
              </a:rPr>
              <a:t>Talimatları</a:t>
            </a:r>
            <a:endParaRPr lang="en-US" sz="2400" dirty="0">
              <a:latin typeface="MetaSerifPro-Light"/>
              <a:ea typeface="Calibri" panose="020F0502020204030204" pitchFamily="34" charset="0"/>
              <a:cs typeface="Times New Roman" panose="02020603050405020304" pitchFamily="18" charset="0"/>
            </a:endParaRPr>
          </a:p>
          <a:p>
            <a:pPr>
              <a:lnSpc>
                <a:spcPct val="120000"/>
              </a:lnSpc>
              <a:spcBef>
                <a:spcPts val="0"/>
              </a:spcBef>
              <a:spcAft>
                <a:spcPts val="800"/>
              </a:spcAft>
            </a:pPr>
            <a:r>
              <a:rPr lang="en-US" sz="2400" dirty="0" err="1"/>
              <a:t>Mühendislik</a:t>
            </a:r>
            <a:r>
              <a:rPr lang="en-US" sz="2400" dirty="0"/>
              <a:t>, </a:t>
            </a:r>
            <a:r>
              <a:rPr lang="en-US" sz="2400" dirty="0" err="1"/>
              <a:t>laboratuvar</a:t>
            </a:r>
            <a:r>
              <a:rPr lang="en-US" sz="2400" dirty="0"/>
              <a:t>, </a:t>
            </a:r>
            <a:r>
              <a:rPr lang="en-US" sz="2400" dirty="0" err="1"/>
              <a:t>simüle</a:t>
            </a:r>
            <a:r>
              <a:rPr lang="en-US" sz="2400" dirty="0"/>
              <a:t> </a:t>
            </a:r>
            <a:r>
              <a:rPr lang="en-US" sz="2400" dirty="0" err="1"/>
              <a:t>kullanım</a:t>
            </a:r>
            <a:r>
              <a:rPr lang="en-US" sz="2400" dirty="0"/>
              <a:t>, </a:t>
            </a:r>
            <a:r>
              <a:rPr lang="en-US" sz="2400" dirty="0" err="1"/>
              <a:t>hayvan</a:t>
            </a:r>
            <a:r>
              <a:rPr lang="en-US" sz="2400" dirty="0"/>
              <a:t> </a:t>
            </a:r>
            <a:r>
              <a:rPr lang="en-US" sz="2400" dirty="0" err="1"/>
              <a:t>testleri</a:t>
            </a:r>
            <a:r>
              <a:rPr lang="en-US" sz="2400" dirty="0"/>
              <a:t> ve </a:t>
            </a:r>
            <a:r>
              <a:rPr lang="en-US" sz="2400" dirty="0" err="1"/>
              <a:t>değerlendirme</a:t>
            </a:r>
            <a:r>
              <a:rPr lang="en-US" sz="2400" dirty="0"/>
              <a:t> </a:t>
            </a:r>
            <a:r>
              <a:rPr lang="en-US" sz="2400" dirty="0" err="1"/>
              <a:t>sonuçları</a:t>
            </a:r>
            <a:r>
              <a:rPr lang="en-US" sz="2400" dirty="0"/>
              <a:t> </a:t>
            </a:r>
          </a:p>
          <a:p>
            <a:pPr>
              <a:lnSpc>
                <a:spcPct val="120000"/>
              </a:lnSpc>
              <a:spcBef>
                <a:spcPts val="0"/>
              </a:spcBef>
              <a:spcAft>
                <a:spcPts val="800"/>
              </a:spcAft>
            </a:pPr>
            <a:r>
              <a:rPr lang="en-US" sz="2400" dirty="0" err="1"/>
              <a:t>Tıbbi</a:t>
            </a:r>
            <a:r>
              <a:rPr lang="en-US" sz="2400" dirty="0"/>
              <a:t> </a:t>
            </a:r>
            <a:r>
              <a:rPr lang="en-US" sz="2400" dirty="0" err="1"/>
              <a:t>cihaza</a:t>
            </a:r>
            <a:r>
              <a:rPr lang="en-US" sz="2400" dirty="0"/>
              <a:t> </a:t>
            </a:r>
            <a:r>
              <a:rPr lang="en-US" sz="2400" dirty="0" err="1"/>
              <a:t>uygulanabilir</a:t>
            </a:r>
            <a:r>
              <a:rPr lang="en-US" sz="2400" dirty="0"/>
              <a:t> </a:t>
            </a:r>
            <a:r>
              <a:rPr lang="en-US" sz="2400" dirty="0" err="1"/>
              <a:t>yayınlanmış</a:t>
            </a:r>
            <a:r>
              <a:rPr lang="en-US" sz="2400" dirty="0"/>
              <a:t> </a:t>
            </a:r>
            <a:r>
              <a:rPr lang="en-US" sz="2400" dirty="0" err="1"/>
              <a:t>literatürün</a:t>
            </a:r>
            <a:r>
              <a:rPr lang="en-US" sz="2400" dirty="0"/>
              <a:t> </a:t>
            </a:r>
            <a:r>
              <a:rPr lang="en-US" sz="2400" dirty="0" err="1"/>
              <a:t>veya</a:t>
            </a:r>
            <a:r>
              <a:rPr lang="en-US" sz="2400" dirty="0"/>
              <a:t> </a:t>
            </a:r>
            <a:r>
              <a:rPr lang="en-US" sz="2400" dirty="0" err="1"/>
              <a:t>büyük</a:t>
            </a:r>
            <a:r>
              <a:rPr lang="en-US" sz="2400" dirty="0"/>
              <a:t> </a:t>
            </a:r>
            <a:r>
              <a:rPr lang="en-US" sz="2400" dirty="0" err="1"/>
              <a:t>ölçüde</a:t>
            </a:r>
            <a:r>
              <a:rPr lang="en-US" sz="2400" dirty="0"/>
              <a:t> </a:t>
            </a:r>
            <a:r>
              <a:rPr lang="en-US" sz="2400" dirty="0" err="1"/>
              <a:t>tıbbi</a:t>
            </a:r>
            <a:r>
              <a:rPr lang="en-US" sz="2400" dirty="0"/>
              <a:t> </a:t>
            </a:r>
            <a:r>
              <a:rPr lang="en-US" sz="2400" dirty="0" err="1"/>
              <a:t>cihazın</a:t>
            </a:r>
            <a:r>
              <a:rPr lang="en-US" sz="2400" dirty="0"/>
              <a:t> </a:t>
            </a:r>
            <a:r>
              <a:rPr lang="en-US" sz="2400" dirty="0" err="1"/>
              <a:t>güvenliği</a:t>
            </a:r>
            <a:r>
              <a:rPr lang="en-US" sz="2400" dirty="0"/>
              <a:t> </a:t>
            </a:r>
            <a:r>
              <a:rPr lang="en-US" sz="2400" dirty="0" err="1"/>
              <a:t>ile</a:t>
            </a:r>
            <a:r>
              <a:rPr lang="en-US" sz="2400" dirty="0"/>
              <a:t> </a:t>
            </a:r>
            <a:r>
              <a:rPr lang="en-US" sz="2400" dirty="0" err="1"/>
              <a:t>ilgili</a:t>
            </a:r>
            <a:r>
              <a:rPr lang="en-US" sz="2400" dirty="0"/>
              <a:t> </a:t>
            </a:r>
            <a:r>
              <a:rPr lang="en-US" sz="2400" dirty="0" err="1"/>
              <a:t>olarak</a:t>
            </a:r>
            <a:r>
              <a:rPr lang="en-US" sz="2400" dirty="0"/>
              <a:t> </a:t>
            </a:r>
            <a:r>
              <a:rPr lang="en-US" sz="2400" dirty="0" err="1"/>
              <a:t>benzer</a:t>
            </a:r>
            <a:r>
              <a:rPr lang="en-US" sz="2400" dirty="0"/>
              <a:t> </a:t>
            </a:r>
            <a:r>
              <a:rPr lang="en-US" sz="2400" dirty="0" err="1"/>
              <a:t>tıbbi</a:t>
            </a:r>
            <a:r>
              <a:rPr lang="en-US" sz="2400" dirty="0"/>
              <a:t> </a:t>
            </a:r>
            <a:r>
              <a:rPr lang="en-US" sz="2400" dirty="0" err="1"/>
              <a:t>cihazlar</a:t>
            </a:r>
            <a:r>
              <a:rPr lang="en-US" sz="2400" dirty="0"/>
              <a:t> ve </a:t>
            </a:r>
            <a:r>
              <a:rPr lang="en-US" sz="2400" dirty="0" err="1"/>
              <a:t>özelliklerine</a:t>
            </a:r>
            <a:r>
              <a:rPr lang="en-US" sz="2400" dirty="0"/>
              <a:t> </a:t>
            </a:r>
            <a:r>
              <a:rPr lang="en-US" sz="2400" dirty="0" err="1"/>
              <a:t>uygunluk</a:t>
            </a:r>
            <a:r>
              <a:rPr lang="en-US" sz="2400" dirty="0"/>
              <a:t>;</a:t>
            </a:r>
          </a:p>
        </p:txBody>
      </p:sp>
    </p:spTree>
    <p:extLst>
      <p:ext uri="{BB962C8B-B14F-4D97-AF65-F5344CB8AC3E}">
        <p14:creationId xmlns:p14="http://schemas.microsoft.com/office/powerpoint/2010/main" val="3187274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8D2E-8FBF-8267-3349-EED767E0EB57}"/>
              </a:ext>
            </a:extLst>
          </p:cNvPr>
          <p:cNvSpPr>
            <a:spLocks noGrp="1"/>
          </p:cNvSpPr>
          <p:nvPr>
            <p:ph type="title"/>
          </p:nvPr>
        </p:nvSpPr>
        <p:spPr/>
        <p:txBody>
          <a:bodyPr>
            <a:normAutofit/>
          </a:bodyPr>
          <a:lstStyle/>
          <a:p>
            <a:r>
              <a:rPr lang="en-US" sz="4000" b="1" i="0" u="none" strike="noStrike" baseline="0" dirty="0">
                <a:latin typeface="MetaSerifPro-Bold"/>
              </a:rPr>
              <a:t>7.3.10 Design and development files (DOSSIER/FILE)</a:t>
            </a:r>
            <a:endParaRPr lang="en-US" sz="4000" dirty="0"/>
          </a:p>
        </p:txBody>
      </p:sp>
      <p:sp>
        <p:nvSpPr>
          <p:cNvPr id="3" name="Content Placeholder 2">
            <a:extLst>
              <a:ext uri="{FF2B5EF4-FFF2-40B4-BE49-F238E27FC236}">
                <a16:creationId xmlns:a16="http://schemas.microsoft.com/office/drawing/2014/main" id="{6F896A69-46CC-BEDF-BE7C-6FA2A24814A3}"/>
              </a:ext>
            </a:extLst>
          </p:cNvPr>
          <p:cNvSpPr>
            <a:spLocks noGrp="1"/>
          </p:cNvSpPr>
          <p:nvPr>
            <p:ph idx="1"/>
          </p:nvPr>
        </p:nvSpPr>
        <p:spPr/>
        <p:txBody>
          <a:bodyPr>
            <a:normAutofit/>
          </a:bodyPr>
          <a:lstStyle/>
          <a:p>
            <a:pPr>
              <a:lnSpc>
                <a:spcPct val="120000"/>
              </a:lnSpc>
              <a:spcBef>
                <a:spcPts val="0"/>
              </a:spcBef>
              <a:spcAft>
                <a:spcPts val="800"/>
              </a:spcAft>
            </a:pPr>
            <a:r>
              <a:rPr lang="en-US" sz="2400" dirty="0"/>
              <a:t>Ve </a:t>
            </a:r>
            <a:r>
              <a:rPr lang="en-US" sz="2400" dirty="0" err="1"/>
              <a:t>aşağıdakilerle</a:t>
            </a:r>
            <a:r>
              <a:rPr lang="en-US" sz="2400" dirty="0"/>
              <a:t>  </a:t>
            </a:r>
            <a:r>
              <a:rPr lang="en-US" sz="2400" dirty="0" err="1"/>
              <a:t>değerlendirmelerle</a:t>
            </a:r>
            <a:r>
              <a:rPr lang="en-US" sz="2400" dirty="0"/>
              <a:t> </a:t>
            </a:r>
            <a:r>
              <a:rPr lang="en-US" sz="2400" dirty="0" err="1"/>
              <a:t>ilgili</a:t>
            </a:r>
            <a:r>
              <a:rPr lang="en-US" sz="2400" dirty="0"/>
              <a:t> </a:t>
            </a:r>
            <a:r>
              <a:rPr lang="en-US" sz="2400" dirty="0" err="1"/>
              <a:t>sonuç</a:t>
            </a:r>
            <a:r>
              <a:rPr lang="en-US" sz="2400" dirty="0"/>
              <a:t> </a:t>
            </a:r>
            <a:r>
              <a:rPr lang="en-US" sz="2400" dirty="0" err="1"/>
              <a:t>veren</a:t>
            </a:r>
            <a:r>
              <a:rPr lang="en-US" sz="2400" dirty="0"/>
              <a:t> </a:t>
            </a:r>
            <a:r>
              <a:rPr lang="en-US" sz="2400" dirty="0" err="1"/>
              <a:t>testlerin</a:t>
            </a:r>
            <a:r>
              <a:rPr lang="en-US" sz="2400" dirty="0"/>
              <a:t> </a:t>
            </a:r>
            <a:r>
              <a:rPr lang="en-US" sz="2400" dirty="0" err="1"/>
              <a:t>tasarımı</a:t>
            </a:r>
            <a:r>
              <a:rPr lang="en-US" sz="2400" dirty="0"/>
              <a:t> </a:t>
            </a:r>
            <a:r>
              <a:rPr lang="en-US" sz="2400" dirty="0" err="1"/>
              <a:t>veya</a:t>
            </a:r>
            <a:r>
              <a:rPr lang="en-US" sz="2400" dirty="0"/>
              <a:t> </a:t>
            </a:r>
            <a:r>
              <a:rPr lang="en-US" sz="2400" dirty="0" err="1"/>
              <a:t>çalışma</a:t>
            </a:r>
            <a:r>
              <a:rPr lang="en-US" sz="2400" dirty="0"/>
              <a:t> </a:t>
            </a:r>
            <a:r>
              <a:rPr lang="en-US" sz="2400" dirty="0" err="1"/>
              <a:t>protokolleri</a:t>
            </a:r>
            <a:r>
              <a:rPr lang="en-US" sz="2400" dirty="0"/>
              <a:t> </a:t>
            </a:r>
            <a:r>
              <a:rPr lang="en-US" sz="2400" dirty="0" err="1"/>
              <a:t>ile</a:t>
            </a:r>
            <a:r>
              <a:rPr lang="en-US" sz="2400" dirty="0"/>
              <a:t> </a:t>
            </a:r>
            <a:r>
              <a:rPr lang="en-US" sz="2400" dirty="0" err="1"/>
              <a:t>ilgili</a:t>
            </a:r>
            <a:r>
              <a:rPr lang="en-US" sz="2400" dirty="0"/>
              <a:t> </a:t>
            </a:r>
            <a:r>
              <a:rPr lang="en-US" sz="2400" dirty="0" err="1"/>
              <a:t>ayrıntılı</a:t>
            </a:r>
            <a:r>
              <a:rPr lang="en-US" sz="2400" dirty="0"/>
              <a:t> </a:t>
            </a:r>
            <a:r>
              <a:rPr lang="en-US" sz="2400" dirty="0" err="1"/>
              <a:t>bilgiler</a:t>
            </a:r>
            <a:r>
              <a:rPr lang="en-US" sz="2400" dirty="0"/>
              <a:t> , </a:t>
            </a:r>
            <a:r>
              <a:rPr lang="en-US" sz="2400" dirty="0" err="1"/>
              <a:t>veri</a:t>
            </a:r>
            <a:r>
              <a:rPr lang="en-US" sz="2400" dirty="0"/>
              <a:t> </a:t>
            </a:r>
            <a:r>
              <a:rPr lang="en-US" sz="2400" dirty="0" err="1"/>
              <a:t>özetlerine</a:t>
            </a:r>
            <a:r>
              <a:rPr lang="en-US" sz="2400" dirty="0"/>
              <a:t> ve test </a:t>
            </a:r>
            <a:r>
              <a:rPr lang="en-US" sz="2400" dirty="0" err="1"/>
              <a:t>sonuçlarına</a:t>
            </a:r>
            <a:r>
              <a:rPr lang="en-US" sz="2400" dirty="0"/>
              <a:t> ek </a:t>
            </a:r>
            <a:r>
              <a:rPr lang="en-US" sz="2400" dirty="0" err="1"/>
              <a:t>olarak</a:t>
            </a:r>
            <a:r>
              <a:rPr lang="en-US" sz="2400" dirty="0"/>
              <a:t> </a:t>
            </a:r>
            <a:r>
              <a:rPr lang="en-US" sz="2400" dirty="0" err="1"/>
              <a:t>veri</a:t>
            </a:r>
            <a:r>
              <a:rPr lang="en-US" sz="2400" dirty="0"/>
              <a:t> </a:t>
            </a:r>
            <a:r>
              <a:rPr lang="en-US" sz="2400" dirty="0" err="1"/>
              <a:t>analizi</a:t>
            </a:r>
            <a:r>
              <a:rPr lang="en-US" sz="2400" dirty="0"/>
              <a:t> </a:t>
            </a:r>
            <a:r>
              <a:rPr lang="en-US" sz="2400" dirty="0" err="1"/>
              <a:t>yöntemleri</a:t>
            </a:r>
            <a:r>
              <a:rPr lang="en-US" sz="2400" dirty="0"/>
              <a:t> </a:t>
            </a:r>
          </a:p>
          <a:p>
            <a:pPr marL="457200" lvl="1" indent="0">
              <a:lnSpc>
                <a:spcPct val="120000"/>
              </a:lnSpc>
              <a:buNone/>
            </a:pPr>
            <a:r>
              <a:rPr lang="en-US" dirty="0"/>
              <a:t>• </a:t>
            </a:r>
            <a:r>
              <a:rPr lang="en-US" dirty="0" err="1"/>
              <a:t>biyouyumluluk</a:t>
            </a:r>
            <a:r>
              <a:rPr lang="en-US" dirty="0"/>
              <a:t> (</a:t>
            </a:r>
            <a:r>
              <a:rPr lang="en-US" dirty="0" err="1"/>
              <a:t>doğrudan</a:t>
            </a:r>
            <a:r>
              <a:rPr lang="en-US" dirty="0"/>
              <a:t> </a:t>
            </a:r>
            <a:r>
              <a:rPr lang="en-US" dirty="0" err="1"/>
              <a:t>veya</a:t>
            </a:r>
            <a:r>
              <a:rPr lang="en-US" dirty="0"/>
              <a:t> </a:t>
            </a:r>
            <a:r>
              <a:rPr lang="en-US" dirty="0" err="1"/>
              <a:t>dolaylı</a:t>
            </a:r>
            <a:r>
              <a:rPr lang="en-US" dirty="0"/>
              <a:t> </a:t>
            </a:r>
            <a:r>
              <a:rPr lang="en-US" dirty="0" err="1"/>
              <a:t>temas</a:t>
            </a:r>
            <a:r>
              <a:rPr lang="en-US" dirty="0"/>
              <a:t> </a:t>
            </a:r>
            <a:r>
              <a:rPr lang="en-US" dirty="0" err="1"/>
              <a:t>halindeki</a:t>
            </a:r>
            <a:r>
              <a:rPr lang="en-US" dirty="0"/>
              <a:t> </a:t>
            </a:r>
            <a:r>
              <a:rPr lang="en-US" dirty="0" err="1"/>
              <a:t>tüm</a:t>
            </a:r>
            <a:r>
              <a:rPr lang="en-US" dirty="0"/>
              <a:t> </a:t>
            </a:r>
            <a:r>
              <a:rPr lang="en-US" dirty="0" err="1"/>
              <a:t>malzemeleri</a:t>
            </a:r>
            <a:r>
              <a:rPr lang="en-US" dirty="0"/>
              <a:t> </a:t>
            </a:r>
            <a:r>
              <a:rPr lang="en-US" dirty="0" err="1"/>
              <a:t>belirleme</a:t>
            </a:r>
            <a:r>
              <a:rPr lang="en-US" dirty="0"/>
              <a:t>) hasta </a:t>
            </a:r>
            <a:r>
              <a:rPr lang="en-US" dirty="0" err="1"/>
              <a:t>veya</a:t>
            </a:r>
            <a:r>
              <a:rPr lang="en-US" dirty="0"/>
              <a:t> </a:t>
            </a:r>
            <a:r>
              <a:rPr lang="en-US" dirty="0" err="1"/>
              <a:t>kullanıcı</a:t>
            </a:r>
            <a:r>
              <a:rPr lang="en-US" dirty="0"/>
              <a:t> </a:t>
            </a:r>
            <a:r>
              <a:rPr lang="en-US" dirty="0" err="1"/>
              <a:t>ile</a:t>
            </a:r>
            <a:r>
              <a:rPr lang="en-US" dirty="0"/>
              <a:t>);</a:t>
            </a:r>
          </a:p>
          <a:p>
            <a:pPr marL="457200" lvl="1" indent="0">
              <a:lnSpc>
                <a:spcPct val="120000"/>
              </a:lnSpc>
              <a:buNone/>
            </a:pPr>
            <a:r>
              <a:rPr lang="en-US" dirty="0"/>
              <a:t>• </a:t>
            </a:r>
            <a:r>
              <a:rPr lang="en-US" dirty="0" err="1"/>
              <a:t>fiziksel</a:t>
            </a:r>
            <a:r>
              <a:rPr lang="en-US" dirty="0"/>
              <a:t>, </a:t>
            </a:r>
            <a:r>
              <a:rPr lang="en-US" dirty="0" err="1"/>
              <a:t>kimyasal</a:t>
            </a:r>
            <a:r>
              <a:rPr lang="en-US" dirty="0"/>
              <a:t> ve </a:t>
            </a:r>
            <a:r>
              <a:rPr lang="en-US" dirty="0" err="1"/>
              <a:t>mikrobiyolojik</a:t>
            </a:r>
            <a:r>
              <a:rPr lang="en-US" dirty="0"/>
              <a:t> </a:t>
            </a:r>
            <a:r>
              <a:rPr lang="en-US" dirty="0" err="1"/>
              <a:t>özellikler</a:t>
            </a:r>
            <a:r>
              <a:rPr lang="en-US" dirty="0"/>
              <a:t>;</a:t>
            </a:r>
          </a:p>
          <a:p>
            <a:pPr marL="457200" lvl="1" indent="0">
              <a:lnSpc>
                <a:spcPct val="120000"/>
              </a:lnSpc>
              <a:buNone/>
            </a:pPr>
            <a:r>
              <a:rPr lang="en-US" dirty="0"/>
              <a:t>• </a:t>
            </a:r>
            <a:r>
              <a:rPr lang="en-US" dirty="0" err="1"/>
              <a:t>elektriksel</a:t>
            </a:r>
            <a:r>
              <a:rPr lang="en-US" dirty="0"/>
              <a:t> </a:t>
            </a:r>
            <a:r>
              <a:rPr lang="en-US" dirty="0" err="1"/>
              <a:t>güvenlik</a:t>
            </a:r>
            <a:r>
              <a:rPr lang="en-US" dirty="0"/>
              <a:t> ve </a:t>
            </a:r>
            <a:r>
              <a:rPr lang="en-US" dirty="0" err="1"/>
              <a:t>elektromanyetik</a:t>
            </a:r>
            <a:r>
              <a:rPr lang="en-US" dirty="0"/>
              <a:t> </a:t>
            </a:r>
            <a:r>
              <a:rPr lang="en-US" dirty="0" err="1"/>
              <a:t>uyumluluk</a:t>
            </a:r>
            <a:r>
              <a:rPr lang="en-US" dirty="0"/>
              <a:t>;</a:t>
            </a:r>
          </a:p>
          <a:p>
            <a:pPr marL="457200" lvl="1" indent="0">
              <a:lnSpc>
                <a:spcPct val="120000"/>
              </a:lnSpc>
              <a:buNone/>
            </a:pPr>
            <a:r>
              <a:rPr lang="en-US" dirty="0"/>
              <a:t>• </a:t>
            </a:r>
            <a:r>
              <a:rPr lang="en-US" dirty="0" err="1"/>
              <a:t>stabilite</a:t>
            </a:r>
            <a:r>
              <a:rPr lang="en-US" dirty="0"/>
              <a:t>/</a:t>
            </a:r>
            <a:r>
              <a:rPr lang="en-US" dirty="0" err="1"/>
              <a:t>raf</a:t>
            </a:r>
            <a:r>
              <a:rPr lang="en-US" dirty="0"/>
              <a:t> </a:t>
            </a:r>
            <a:r>
              <a:rPr lang="en-US" dirty="0" err="1"/>
              <a:t>ömrü</a:t>
            </a:r>
            <a:r>
              <a:rPr lang="en-US" dirty="0"/>
              <a:t>;</a:t>
            </a:r>
          </a:p>
          <a:p>
            <a:endParaRPr lang="en-US" dirty="0"/>
          </a:p>
        </p:txBody>
      </p:sp>
    </p:spTree>
    <p:extLst>
      <p:ext uri="{BB962C8B-B14F-4D97-AF65-F5344CB8AC3E}">
        <p14:creationId xmlns:p14="http://schemas.microsoft.com/office/powerpoint/2010/main" val="2588296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7A0F-6CE7-9CF2-6624-3D64040E1ED0}"/>
              </a:ext>
            </a:extLst>
          </p:cNvPr>
          <p:cNvSpPr>
            <a:spLocks noGrp="1"/>
          </p:cNvSpPr>
          <p:nvPr>
            <p:ph type="title"/>
          </p:nvPr>
        </p:nvSpPr>
        <p:spPr/>
        <p:txBody>
          <a:bodyPr>
            <a:normAutofit/>
          </a:bodyPr>
          <a:lstStyle/>
          <a:p>
            <a:r>
              <a:rPr lang="en-US" sz="4000" b="1" i="0" u="none" strike="noStrike" baseline="0" dirty="0">
                <a:latin typeface="MetaSerifPro-Bold"/>
              </a:rPr>
              <a:t>7.3.10 Design and development files (DOSSIER/FILE)</a:t>
            </a:r>
            <a:endParaRPr lang="en-US" sz="4000" dirty="0"/>
          </a:p>
        </p:txBody>
      </p:sp>
      <p:sp>
        <p:nvSpPr>
          <p:cNvPr id="3" name="Content Placeholder 2">
            <a:extLst>
              <a:ext uri="{FF2B5EF4-FFF2-40B4-BE49-F238E27FC236}">
                <a16:creationId xmlns:a16="http://schemas.microsoft.com/office/drawing/2014/main" id="{207EDDB6-2249-38B7-7FE0-E1ABC4476DA0}"/>
              </a:ext>
            </a:extLst>
          </p:cNvPr>
          <p:cNvSpPr>
            <a:spLocks noGrp="1"/>
          </p:cNvSpPr>
          <p:nvPr>
            <p:ph idx="1"/>
          </p:nvPr>
        </p:nvSpPr>
        <p:spPr/>
        <p:txBody>
          <a:bodyPr>
            <a:normAutofit fontScale="85000" lnSpcReduction="20000"/>
          </a:bodyPr>
          <a:lstStyle/>
          <a:p>
            <a:pPr>
              <a:lnSpc>
                <a:spcPct val="120000"/>
              </a:lnSpc>
            </a:pPr>
            <a:r>
              <a:rPr lang="en-US" dirty="0" err="1"/>
              <a:t>Y</a:t>
            </a:r>
            <a:r>
              <a:rPr lang="en-US" sz="2800" dirty="0" err="1"/>
              <a:t>azılım</a:t>
            </a:r>
            <a:r>
              <a:rPr lang="en-US" sz="2800" dirty="0"/>
              <a:t> </a:t>
            </a:r>
            <a:r>
              <a:rPr lang="en-US" sz="2800" dirty="0" err="1"/>
              <a:t>tasarımını</a:t>
            </a:r>
            <a:r>
              <a:rPr lang="en-US" sz="2800" dirty="0"/>
              <a:t> </a:t>
            </a:r>
            <a:r>
              <a:rPr lang="en-US" sz="2800" dirty="0" err="1"/>
              <a:t>açıklayan</a:t>
            </a:r>
            <a:r>
              <a:rPr lang="en-US" sz="2800" dirty="0"/>
              <a:t> </a:t>
            </a:r>
            <a:r>
              <a:rPr lang="en-US" sz="2800" dirty="0" err="1"/>
              <a:t>yazılım</a:t>
            </a:r>
            <a:r>
              <a:rPr lang="en-US" sz="2800" dirty="0"/>
              <a:t> </a:t>
            </a:r>
            <a:r>
              <a:rPr lang="en-US" sz="2800" dirty="0" err="1"/>
              <a:t>validasyonu</a:t>
            </a:r>
            <a:r>
              <a:rPr lang="en-US" sz="2800" dirty="0"/>
              <a:t> ve </a:t>
            </a:r>
            <a:r>
              <a:rPr lang="en-US" sz="2800" dirty="0" err="1"/>
              <a:t>validasyon</a:t>
            </a:r>
            <a:r>
              <a:rPr lang="en-US" sz="2800" dirty="0"/>
              <a:t> ve </a:t>
            </a:r>
            <a:r>
              <a:rPr lang="en-US" sz="2800" dirty="0" err="1"/>
              <a:t>geliştirme</a:t>
            </a:r>
            <a:r>
              <a:rPr lang="en-US" sz="2800" dirty="0"/>
              <a:t> </a:t>
            </a:r>
            <a:r>
              <a:rPr lang="en-US" sz="2800" dirty="0" err="1"/>
              <a:t>süreci</a:t>
            </a:r>
            <a:r>
              <a:rPr lang="en-US" sz="2800" dirty="0"/>
              <a:t> ve </a:t>
            </a:r>
            <a:r>
              <a:rPr lang="en-US" sz="2800" dirty="0" err="1"/>
              <a:t>yazılımın</a:t>
            </a:r>
            <a:r>
              <a:rPr lang="en-US" sz="2800" dirty="0"/>
              <a:t> </a:t>
            </a:r>
            <a:r>
              <a:rPr lang="en-US" sz="2800" dirty="0" err="1"/>
              <a:t>validasyonunun</a:t>
            </a:r>
            <a:r>
              <a:rPr lang="en-US" sz="2800" dirty="0"/>
              <a:t> </a:t>
            </a:r>
            <a:r>
              <a:rPr lang="en-US" sz="2800" dirty="0" err="1"/>
              <a:t>kanıtı</a:t>
            </a:r>
            <a:r>
              <a:rPr lang="en-US" sz="2800" dirty="0"/>
              <a:t>, </a:t>
            </a:r>
            <a:r>
              <a:rPr lang="en-US" sz="2800" dirty="0" err="1"/>
              <a:t>dahil</a:t>
            </a:r>
            <a:r>
              <a:rPr lang="en-US" sz="2800" dirty="0"/>
              <a:t> </a:t>
            </a:r>
            <a:r>
              <a:rPr lang="en-US" sz="2800" dirty="0" err="1"/>
              <a:t>gerçekleştirilen</a:t>
            </a:r>
            <a:r>
              <a:rPr lang="en-US" sz="2800" dirty="0"/>
              <a:t> </a:t>
            </a:r>
            <a:r>
              <a:rPr lang="en-US" sz="2800" dirty="0" err="1"/>
              <a:t>tüm</a:t>
            </a:r>
            <a:r>
              <a:rPr lang="en-US" sz="2800" dirty="0"/>
              <a:t> </a:t>
            </a:r>
            <a:r>
              <a:rPr lang="en-US" sz="2800" dirty="0" err="1"/>
              <a:t>doğrulama</a:t>
            </a:r>
            <a:r>
              <a:rPr lang="en-US" sz="2800" dirty="0"/>
              <a:t> ve </a:t>
            </a:r>
            <a:r>
              <a:rPr lang="en-US" sz="2800" dirty="0" err="1"/>
              <a:t>geçerli</a:t>
            </a:r>
            <a:r>
              <a:rPr lang="en-US" sz="2800" dirty="0"/>
              <a:t> </a:t>
            </a:r>
            <a:r>
              <a:rPr lang="en-US" sz="2800" dirty="0" err="1"/>
              <a:t>kılma</a:t>
            </a:r>
            <a:r>
              <a:rPr lang="en-US" sz="2800" dirty="0"/>
              <a:t> </a:t>
            </a:r>
            <a:r>
              <a:rPr lang="en-US" sz="2800" dirty="0" err="1"/>
              <a:t>testlerinin</a:t>
            </a:r>
            <a:r>
              <a:rPr lang="en-US" sz="2800" dirty="0"/>
              <a:t> (simulated or actual use) </a:t>
            </a:r>
            <a:r>
              <a:rPr lang="en-US" sz="2800" dirty="0" err="1"/>
              <a:t>özet</a:t>
            </a:r>
            <a:r>
              <a:rPr lang="en-US" sz="2800" dirty="0"/>
              <a:t> </a:t>
            </a:r>
            <a:r>
              <a:rPr lang="en-US" sz="2800" dirty="0" err="1"/>
              <a:t>sonuçları</a:t>
            </a:r>
            <a:r>
              <a:rPr lang="en-US" sz="2800" dirty="0"/>
              <a:t> </a:t>
            </a:r>
            <a:r>
              <a:rPr lang="en-US" sz="2800" dirty="0" err="1"/>
              <a:t>üretici</a:t>
            </a:r>
            <a:r>
              <a:rPr lang="en-US" sz="2800" dirty="0"/>
              <a:t> </a:t>
            </a:r>
            <a:r>
              <a:rPr lang="en-US" sz="2800" dirty="0" err="1"/>
              <a:t>firma</a:t>
            </a:r>
            <a:r>
              <a:rPr lang="en-US" sz="2800" dirty="0"/>
              <a:t> </a:t>
            </a:r>
            <a:r>
              <a:rPr lang="en-US" sz="2800" dirty="0" err="1"/>
              <a:t>tarafından</a:t>
            </a:r>
            <a:r>
              <a:rPr lang="en-US" sz="2800" dirty="0"/>
              <a:t> </a:t>
            </a:r>
            <a:r>
              <a:rPr lang="en-US" sz="2800" dirty="0" err="1"/>
              <a:t>sağlanan</a:t>
            </a:r>
            <a:r>
              <a:rPr lang="en-US" sz="2800" dirty="0"/>
              <a:t> </a:t>
            </a:r>
            <a:r>
              <a:rPr lang="en-US" sz="2800" dirty="0" err="1"/>
              <a:t>yazılım</a:t>
            </a:r>
            <a:r>
              <a:rPr lang="en-US" sz="2800" dirty="0"/>
              <a:t> </a:t>
            </a:r>
            <a:r>
              <a:rPr lang="en-US" sz="2800" dirty="0" err="1"/>
              <a:t>validasyon</a:t>
            </a:r>
            <a:r>
              <a:rPr lang="en-US" sz="2800" dirty="0"/>
              <a:t> </a:t>
            </a:r>
            <a:r>
              <a:rPr lang="en-US" sz="2800" dirty="0" err="1"/>
              <a:t>dokümanları</a:t>
            </a:r>
            <a:r>
              <a:rPr lang="en-US" sz="2800" dirty="0"/>
              <a:t>;</a:t>
            </a:r>
          </a:p>
          <a:p>
            <a:pPr>
              <a:lnSpc>
                <a:spcPct val="120000"/>
              </a:lnSpc>
            </a:pPr>
            <a:r>
              <a:rPr lang="en-US" dirty="0"/>
              <a:t>İ</a:t>
            </a:r>
            <a:r>
              <a:rPr lang="en-US" sz="2800" dirty="0"/>
              <a:t>yi </a:t>
            </a:r>
            <a:r>
              <a:rPr lang="en-US" sz="2800" dirty="0" err="1"/>
              <a:t>laboratuvar</a:t>
            </a:r>
            <a:r>
              <a:rPr lang="en-US" sz="2800" dirty="0"/>
              <a:t> </a:t>
            </a:r>
            <a:r>
              <a:rPr lang="en-US" sz="2800" dirty="0" err="1"/>
              <a:t>uygulamaları</a:t>
            </a:r>
            <a:r>
              <a:rPr lang="en-US" sz="2800" dirty="0"/>
              <a:t> </a:t>
            </a:r>
            <a:r>
              <a:rPr lang="en-US" sz="2800" dirty="0" err="1"/>
              <a:t>ilkelerinin</a:t>
            </a:r>
            <a:r>
              <a:rPr lang="en-US" sz="2800" dirty="0"/>
              <a:t> </a:t>
            </a:r>
            <a:r>
              <a:rPr lang="en-US" sz="2800" dirty="0" err="1"/>
              <a:t>uygulandığına</a:t>
            </a:r>
            <a:r>
              <a:rPr lang="en-US" sz="2800" dirty="0"/>
              <a:t> </a:t>
            </a:r>
            <a:r>
              <a:rPr lang="en-US" sz="2800" dirty="0" err="1"/>
              <a:t>dair</a:t>
            </a:r>
            <a:r>
              <a:rPr lang="en-US" sz="2800" dirty="0"/>
              <a:t> </a:t>
            </a:r>
            <a:r>
              <a:rPr lang="en-US" sz="2800" dirty="0" err="1"/>
              <a:t>kanıt</a:t>
            </a:r>
            <a:r>
              <a:rPr lang="en-US" sz="2800" dirty="0"/>
              <a:t> ve </a:t>
            </a:r>
            <a:r>
              <a:rPr lang="en-US" sz="2800" dirty="0" err="1"/>
              <a:t>kimyasal</a:t>
            </a:r>
            <a:r>
              <a:rPr lang="en-US" sz="2800" dirty="0"/>
              <a:t> </a:t>
            </a:r>
            <a:r>
              <a:rPr lang="en-US" sz="2800" dirty="0" err="1"/>
              <a:t>maddeler</a:t>
            </a:r>
            <a:r>
              <a:rPr lang="en-US" sz="2800" dirty="0"/>
              <a:t> </a:t>
            </a:r>
            <a:r>
              <a:rPr lang="en-US" sz="2800" dirty="0" err="1"/>
              <a:t>üzerindeki</a:t>
            </a:r>
            <a:r>
              <a:rPr lang="en-US" sz="2800" dirty="0"/>
              <a:t> </a:t>
            </a:r>
            <a:r>
              <a:rPr lang="en-US" sz="2800" dirty="0" err="1"/>
              <a:t>testler</a:t>
            </a:r>
            <a:r>
              <a:rPr lang="en-US" sz="2800" dirty="0"/>
              <a:t> </a:t>
            </a:r>
            <a:r>
              <a:rPr lang="en-US" sz="2800" dirty="0" err="1"/>
              <a:t>için</a:t>
            </a:r>
            <a:r>
              <a:rPr lang="en-US" sz="2800" dirty="0"/>
              <a:t> </a:t>
            </a:r>
            <a:r>
              <a:rPr lang="en-US" sz="2800" dirty="0" err="1"/>
              <a:t>başvurularının</a:t>
            </a:r>
            <a:r>
              <a:rPr lang="en-US" sz="2800" dirty="0"/>
              <a:t> </a:t>
            </a:r>
            <a:r>
              <a:rPr lang="en-US" sz="2800" dirty="0" err="1"/>
              <a:t>doğrulanması</a:t>
            </a:r>
            <a:r>
              <a:rPr lang="en-US" sz="2800" dirty="0"/>
              <a:t>;</a:t>
            </a:r>
          </a:p>
          <a:p>
            <a:pPr>
              <a:lnSpc>
                <a:spcPct val="120000"/>
              </a:lnSpc>
            </a:pPr>
            <a:r>
              <a:rPr lang="en-US" dirty="0" err="1"/>
              <a:t>K</a:t>
            </a:r>
            <a:r>
              <a:rPr lang="en-US" sz="2800" dirty="0" err="1"/>
              <a:t>linik</a:t>
            </a:r>
            <a:r>
              <a:rPr lang="en-US" sz="2800" dirty="0"/>
              <a:t> </a:t>
            </a:r>
            <a:r>
              <a:rPr lang="en-US" sz="2800" dirty="0" err="1"/>
              <a:t>değerlendirme</a:t>
            </a:r>
            <a:r>
              <a:rPr lang="en-US" sz="2800" dirty="0"/>
              <a:t> </a:t>
            </a:r>
            <a:r>
              <a:rPr lang="en-US" sz="2800" dirty="0" err="1"/>
              <a:t>raporu</a:t>
            </a:r>
            <a:r>
              <a:rPr lang="en-US" sz="2800" dirty="0"/>
              <a:t>;</a:t>
            </a:r>
          </a:p>
          <a:p>
            <a:pPr>
              <a:lnSpc>
                <a:spcPct val="120000"/>
              </a:lnSpc>
            </a:pPr>
            <a:r>
              <a:rPr lang="en-US" dirty="0" err="1"/>
              <a:t>P</a:t>
            </a:r>
            <a:r>
              <a:rPr lang="en-US" sz="2800" dirty="0" err="1"/>
              <a:t>iyasaya</a:t>
            </a:r>
            <a:r>
              <a:rPr lang="en-US" sz="2800" dirty="0"/>
              <a:t> </a:t>
            </a:r>
            <a:r>
              <a:rPr lang="en-US" sz="2800" dirty="0" err="1"/>
              <a:t>arz</a:t>
            </a:r>
            <a:r>
              <a:rPr lang="en-US" sz="2800" dirty="0"/>
              <a:t> </a:t>
            </a:r>
            <a:r>
              <a:rPr lang="en-US" sz="2800" dirty="0" err="1"/>
              <a:t>sonrası</a:t>
            </a:r>
            <a:r>
              <a:rPr lang="en-US" sz="2800" dirty="0"/>
              <a:t> </a:t>
            </a:r>
            <a:r>
              <a:rPr lang="en-US" sz="2800" dirty="0" err="1"/>
              <a:t>klinik</a:t>
            </a:r>
            <a:r>
              <a:rPr lang="en-US" sz="2800" dirty="0"/>
              <a:t> </a:t>
            </a:r>
            <a:r>
              <a:rPr lang="en-US" sz="2800" dirty="0" err="1"/>
              <a:t>takip</a:t>
            </a:r>
            <a:r>
              <a:rPr lang="en-US" sz="2800" dirty="0"/>
              <a:t> </a:t>
            </a:r>
            <a:r>
              <a:rPr lang="en-US" sz="2800" dirty="0" err="1"/>
              <a:t>planı</a:t>
            </a:r>
            <a:r>
              <a:rPr lang="en-US" sz="2800" dirty="0"/>
              <a:t> ve </a:t>
            </a:r>
            <a:r>
              <a:rPr lang="en-US" sz="2800" dirty="0" err="1"/>
              <a:t>piyasaya</a:t>
            </a:r>
            <a:r>
              <a:rPr lang="en-US" sz="2800" dirty="0"/>
              <a:t> </a:t>
            </a:r>
            <a:r>
              <a:rPr lang="en-US" sz="2800" dirty="0" err="1"/>
              <a:t>arz</a:t>
            </a:r>
            <a:r>
              <a:rPr lang="en-US" sz="2800" dirty="0"/>
              <a:t> </a:t>
            </a:r>
            <a:r>
              <a:rPr lang="en-US" sz="2800" dirty="0" err="1"/>
              <a:t>sonrası</a:t>
            </a:r>
            <a:r>
              <a:rPr lang="en-US" sz="2800" dirty="0"/>
              <a:t> </a:t>
            </a:r>
            <a:r>
              <a:rPr lang="en-US" sz="2800" dirty="0" err="1"/>
              <a:t>klinik</a:t>
            </a:r>
            <a:r>
              <a:rPr lang="en-US" sz="2800" dirty="0"/>
              <a:t> </a:t>
            </a:r>
            <a:r>
              <a:rPr lang="en-US" sz="2800" dirty="0" err="1"/>
              <a:t>takip</a:t>
            </a:r>
            <a:r>
              <a:rPr lang="en-US" sz="2800" dirty="0"/>
              <a:t> </a:t>
            </a:r>
            <a:r>
              <a:rPr lang="en-US" sz="2800" dirty="0" err="1"/>
              <a:t>değerlendirme</a:t>
            </a:r>
            <a:r>
              <a:rPr lang="en-US" dirty="0"/>
              <a:t> </a:t>
            </a:r>
            <a:r>
              <a:rPr lang="en-US" dirty="0" err="1"/>
              <a:t>planı</a:t>
            </a:r>
            <a:r>
              <a:rPr lang="en-US" sz="2800" dirty="0"/>
              <a:t>;</a:t>
            </a:r>
          </a:p>
          <a:p>
            <a:pPr>
              <a:lnSpc>
                <a:spcPct val="120000"/>
              </a:lnSpc>
            </a:pPr>
            <a:r>
              <a:rPr lang="en-US" sz="2800" dirty="0" err="1"/>
              <a:t>Uygulanabilir</a:t>
            </a:r>
            <a:r>
              <a:rPr lang="en-US" sz="2800" dirty="0"/>
              <a:t> </a:t>
            </a:r>
            <a:r>
              <a:rPr lang="en-US" sz="2800" dirty="0" err="1"/>
              <a:t>yönetmeliklere</a:t>
            </a:r>
            <a:r>
              <a:rPr lang="en-US" sz="2800" dirty="0"/>
              <a:t> </a:t>
            </a:r>
            <a:r>
              <a:rPr lang="en-US" sz="2800" dirty="0" err="1"/>
              <a:t>uyum</a:t>
            </a:r>
            <a:r>
              <a:rPr lang="en-US" sz="2800" dirty="0"/>
              <a:t> </a:t>
            </a:r>
            <a:r>
              <a:rPr lang="en-US" sz="2800" dirty="0" err="1"/>
              <a:t>belgeleri</a:t>
            </a:r>
            <a:r>
              <a:rPr lang="en-US" sz="2800" dirty="0"/>
              <a:t> ve </a:t>
            </a:r>
            <a:r>
              <a:rPr lang="en-US" sz="2800" dirty="0" err="1"/>
              <a:t>başvuru</a:t>
            </a:r>
            <a:r>
              <a:rPr lang="en-US" sz="2800" dirty="0"/>
              <a:t> </a:t>
            </a:r>
            <a:r>
              <a:rPr lang="en-US" sz="2800" dirty="0" err="1"/>
              <a:t>dokümanları</a:t>
            </a:r>
            <a:endParaRPr lang="en-US" sz="2800" dirty="0"/>
          </a:p>
          <a:p>
            <a:endParaRPr lang="en-US" dirty="0"/>
          </a:p>
        </p:txBody>
      </p:sp>
    </p:spTree>
    <p:extLst>
      <p:ext uri="{BB962C8B-B14F-4D97-AF65-F5344CB8AC3E}">
        <p14:creationId xmlns:p14="http://schemas.microsoft.com/office/powerpoint/2010/main" val="2193591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74F34-E0BA-32A5-8980-FC248AF957AD}"/>
              </a:ext>
            </a:extLst>
          </p:cNvPr>
          <p:cNvSpPr>
            <a:spLocks noGrp="1"/>
          </p:cNvSpPr>
          <p:nvPr>
            <p:ph type="title"/>
          </p:nvPr>
        </p:nvSpPr>
        <p:spPr/>
        <p:txBody>
          <a:bodyPr/>
          <a:lstStyle/>
          <a:p>
            <a:r>
              <a:rPr lang="en-US" dirty="0"/>
              <a:t>ISO 13485 Clause 4 General Review, Procedures and Records</a:t>
            </a:r>
          </a:p>
        </p:txBody>
      </p:sp>
      <p:sp>
        <p:nvSpPr>
          <p:cNvPr id="3" name="Content Placeholder 2">
            <a:extLst>
              <a:ext uri="{FF2B5EF4-FFF2-40B4-BE49-F238E27FC236}">
                <a16:creationId xmlns:a16="http://schemas.microsoft.com/office/drawing/2014/main" id="{D35FDF7B-E2E9-D1C8-27C3-5CF0631B786B}"/>
              </a:ext>
            </a:extLst>
          </p:cNvPr>
          <p:cNvSpPr>
            <a:spLocks noGrp="1"/>
          </p:cNvSpPr>
          <p:nvPr>
            <p:ph idx="1"/>
          </p:nvPr>
        </p:nvSpPr>
        <p:spPr/>
        <p:txBody>
          <a:bodyPr>
            <a:normAutofit/>
          </a:bodyPr>
          <a:lstStyle/>
          <a:p>
            <a:pPr marL="0" indent="0">
              <a:buNone/>
            </a:pPr>
            <a:r>
              <a:rPr lang="en-US" sz="2400" dirty="0">
                <a:effectLst/>
                <a:latin typeface="MetaSerifPro-Light"/>
                <a:ea typeface="Calibri" panose="020F0502020204030204" pitchFamily="34" charset="0"/>
                <a:cs typeface="MetaSerifPro-Light"/>
              </a:rPr>
              <a:t>4.1.1 </a:t>
            </a:r>
          </a:p>
          <a:p>
            <a:pPr marL="0" indent="0">
              <a:buNone/>
            </a:pPr>
            <a:r>
              <a:rPr lang="en-US" sz="2400" dirty="0">
                <a:effectLst/>
                <a:latin typeface="MetaSerifPro-Light"/>
                <a:ea typeface="Calibri" panose="020F0502020204030204" pitchFamily="34" charset="0"/>
                <a:cs typeface="MetaSerifPro-Light"/>
              </a:rPr>
              <a:t>The organization shall document the role(s) undertaken by the organization. </a:t>
            </a:r>
          </a:p>
          <a:p>
            <a:pPr marL="0" indent="0">
              <a:buNone/>
            </a:pPr>
            <a:r>
              <a:rPr lang="en-US" sz="2400" dirty="0" err="1">
                <a:latin typeface="MetaSerifPro-Light"/>
                <a:ea typeface="Calibri" panose="020F0502020204030204" pitchFamily="34" charset="0"/>
              </a:rPr>
              <a:t>Organizasyonun</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Rolünü</a:t>
            </a:r>
            <a:r>
              <a:rPr lang="en-US" sz="2400" dirty="0">
                <a:latin typeface="MetaSerifPro-Light"/>
                <a:ea typeface="Calibri" panose="020F0502020204030204" pitchFamily="34" charset="0"/>
              </a:rPr>
              <a:t> </a:t>
            </a:r>
            <a:r>
              <a:rPr lang="en-US" sz="2400" dirty="0" err="1">
                <a:latin typeface="MetaSerifPro-Light"/>
                <a:ea typeface="Calibri" panose="020F0502020204030204" pitchFamily="34" charset="0"/>
              </a:rPr>
              <a:t>anlatan</a:t>
            </a:r>
            <a:r>
              <a:rPr lang="en-US" sz="2400" dirty="0">
                <a:latin typeface="MetaSerifPro-Light"/>
                <a:ea typeface="Calibri" panose="020F0502020204030204" pitchFamily="34" charset="0"/>
              </a:rPr>
              <a:t> </a:t>
            </a:r>
            <a:r>
              <a:rPr lang="en-US" sz="2400" b="1" dirty="0" err="1">
                <a:latin typeface="MetaSerifPro-Light"/>
                <a:ea typeface="Calibri" panose="020F0502020204030204" pitchFamily="34" charset="0"/>
              </a:rPr>
              <a:t>tanıtım</a:t>
            </a:r>
            <a:r>
              <a:rPr lang="en-US" sz="2400" b="1" dirty="0">
                <a:latin typeface="MetaSerifPro-Light"/>
                <a:ea typeface="Calibri" panose="020F0502020204030204" pitchFamily="34" charset="0"/>
              </a:rPr>
              <a:t> </a:t>
            </a:r>
            <a:r>
              <a:rPr lang="en-US" sz="2400" b="1" dirty="0" err="1">
                <a:latin typeface="MetaSerifPro-Light"/>
                <a:ea typeface="Calibri" panose="020F0502020204030204" pitchFamily="34" charset="0"/>
              </a:rPr>
              <a:t>yazısı</a:t>
            </a:r>
            <a:endParaRPr lang="en-US" sz="2400" b="1" dirty="0">
              <a:latin typeface="MetaSerifPro-Light"/>
              <a:ea typeface="Calibri" panose="020F0502020204030204" pitchFamily="34" charset="0"/>
            </a:endParaRPr>
          </a:p>
          <a:p>
            <a:pPr marL="0" indent="0">
              <a:buNone/>
            </a:pPr>
            <a:r>
              <a:rPr lang="en-US" sz="2400" dirty="0">
                <a:latin typeface="MetaSerifPro-Light"/>
                <a:ea typeface="Calibri" panose="020F0502020204030204" pitchFamily="34" charset="0"/>
              </a:rPr>
              <a:t>(</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Üretici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Distributör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Tedarikçi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Yarı-Mamül</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Tedarikçileri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Bertaraf</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edici</a:t>
            </a:r>
            <a:r>
              <a:rPr lang="en-US" sz="2400" dirty="0">
                <a:effectLst/>
                <a:latin typeface="Calibri" panose="020F0502020204030204" pitchFamily="34" charset="0"/>
                <a:ea typeface="Calibri" panose="020F0502020204030204" pitchFamily="34" charset="0"/>
                <a:cs typeface="Times New Roman" panose="02020603050405020304" pitchFamily="18" charset="0"/>
              </a:rPr>
              <a:t>, Teknik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Destek</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sağlayıcı</a:t>
            </a:r>
            <a:r>
              <a:rPr lang="en-US" sz="2400" dirty="0">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4.1.5 </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Agreement for outsourcing</a:t>
            </a:r>
          </a:p>
          <a:p>
            <a:pPr marL="0" indent="0">
              <a:buNone/>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Dışarıdan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aldığınız</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hizmetlerin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kontrolünü</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sağladığınız</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sözleşmeler</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izlenilebilirliğini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belirli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ölçü</a:t>
            </a:r>
            <a:r>
              <a:rPr lang="en-US" sz="2400" dirty="0">
                <a:effectLst/>
                <a:latin typeface="Calibri" panose="020F0502020204030204" pitchFamily="34" charset="0"/>
                <a:ea typeface="Calibri" panose="020F0502020204030204" pitchFamily="34" charset="0"/>
                <a:cs typeface="Times New Roman" panose="02020603050405020304" pitchFamily="18" charset="0"/>
              </a:rPr>
              <a:t> ve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kriterlerde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gerçekleştiğini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denetim</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gerekliliği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uygunsuz</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ürün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tedariği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aksiyonları</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latin typeface="MetaSerifPro-Light"/>
              <a:ea typeface="Calibri" panose="020F0502020204030204" pitchFamily="34" charset="0"/>
            </a:endParaRPr>
          </a:p>
        </p:txBody>
      </p:sp>
    </p:spTree>
    <p:extLst>
      <p:ext uri="{BB962C8B-B14F-4D97-AF65-F5344CB8AC3E}">
        <p14:creationId xmlns:p14="http://schemas.microsoft.com/office/powerpoint/2010/main" val="1220628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BED7-2623-9CA1-8134-58EEFB64CBB2}"/>
              </a:ext>
            </a:extLst>
          </p:cNvPr>
          <p:cNvSpPr>
            <a:spLocks noGrp="1"/>
          </p:cNvSpPr>
          <p:nvPr>
            <p:ph type="title"/>
          </p:nvPr>
        </p:nvSpPr>
        <p:spPr/>
        <p:txBody>
          <a:bodyPr>
            <a:normAutofit/>
          </a:bodyPr>
          <a:lstStyle/>
          <a:p>
            <a:r>
              <a:rPr lang="en-US" sz="4000" b="1" i="0" u="none" strike="noStrike" baseline="0" dirty="0">
                <a:latin typeface="MetaSerifPro-Bold"/>
              </a:rPr>
              <a:t>7.4 Purchasing (Procedure)</a:t>
            </a:r>
            <a:endParaRPr lang="en-US" sz="4000" dirty="0"/>
          </a:p>
        </p:txBody>
      </p:sp>
      <p:sp>
        <p:nvSpPr>
          <p:cNvPr id="3" name="Content Placeholder 2">
            <a:extLst>
              <a:ext uri="{FF2B5EF4-FFF2-40B4-BE49-F238E27FC236}">
                <a16:creationId xmlns:a16="http://schemas.microsoft.com/office/drawing/2014/main" id="{52295934-DD83-A92C-CB73-F3D743DEC1E2}"/>
              </a:ext>
            </a:extLst>
          </p:cNvPr>
          <p:cNvSpPr>
            <a:spLocks noGrp="1"/>
          </p:cNvSpPr>
          <p:nvPr>
            <p:ph idx="1"/>
          </p:nvPr>
        </p:nvSpPr>
        <p:spPr/>
        <p:txBody>
          <a:bodyPr>
            <a:normAutofit lnSpcReduction="10000"/>
          </a:bodyPr>
          <a:lstStyle/>
          <a:p>
            <a:r>
              <a:rPr lang="en-US" dirty="0" err="1"/>
              <a:t>Tedarikçilerin</a:t>
            </a:r>
            <a:r>
              <a:rPr lang="en-US" dirty="0"/>
              <a:t> </a:t>
            </a:r>
            <a:r>
              <a:rPr lang="en-US" dirty="0" err="1"/>
              <a:t>seçimi</a:t>
            </a:r>
            <a:r>
              <a:rPr lang="en-US" dirty="0"/>
              <a:t> </a:t>
            </a:r>
            <a:r>
              <a:rPr lang="en-US" dirty="0" err="1"/>
              <a:t>aşamaları,değerlendirilebilmesi</a:t>
            </a:r>
            <a:r>
              <a:rPr lang="en-US" dirty="0"/>
              <a:t> </a:t>
            </a:r>
            <a:r>
              <a:rPr lang="en-US" dirty="0" err="1"/>
              <a:t>kriterleri</a:t>
            </a:r>
            <a:r>
              <a:rPr lang="en-US" dirty="0"/>
              <a:t> ve </a:t>
            </a:r>
            <a:r>
              <a:rPr lang="en-US" dirty="0" err="1"/>
              <a:t>kontrolün</a:t>
            </a:r>
            <a:r>
              <a:rPr lang="en-US" dirty="0"/>
              <a:t> </a:t>
            </a:r>
            <a:r>
              <a:rPr lang="en-US" dirty="0" err="1"/>
              <a:t>nasıl</a:t>
            </a:r>
            <a:r>
              <a:rPr lang="en-US" dirty="0"/>
              <a:t> </a:t>
            </a:r>
            <a:r>
              <a:rPr lang="en-US" dirty="0" err="1"/>
              <a:t>yürütüldüğünü</a:t>
            </a:r>
            <a:r>
              <a:rPr lang="en-US" dirty="0"/>
              <a:t> </a:t>
            </a:r>
            <a:r>
              <a:rPr lang="en-US" dirty="0" err="1"/>
              <a:t>açıklayan</a:t>
            </a:r>
            <a:r>
              <a:rPr lang="en-US" dirty="0"/>
              <a:t> </a:t>
            </a:r>
            <a:r>
              <a:rPr lang="en-US" b="1" dirty="0" err="1"/>
              <a:t>prosedür</a:t>
            </a:r>
            <a:r>
              <a:rPr lang="en-US" dirty="0"/>
              <a:t>.</a:t>
            </a:r>
          </a:p>
          <a:p>
            <a:pPr marL="0" marR="0" indent="0">
              <a:lnSpc>
                <a:spcPct val="107000"/>
              </a:lnSpc>
              <a:spcBef>
                <a:spcPts val="0"/>
              </a:spcBef>
              <a:spcAft>
                <a:spcPts val="800"/>
              </a:spcAft>
              <a:buNone/>
            </a:pPr>
            <a:r>
              <a:rPr lang="en-US" sz="1800" dirty="0" err="1">
                <a:effectLst/>
                <a:latin typeface="MetaSerifPro-Light"/>
                <a:ea typeface="Calibri" panose="020F0502020204030204" pitchFamily="34" charset="0"/>
                <a:cs typeface="MetaSerifPro-Light"/>
              </a:rPr>
              <a:t>Seçilebilme</a:t>
            </a:r>
            <a:r>
              <a:rPr lang="en-US" sz="1800" dirty="0">
                <a:effectLst/>
                <a:latin typeface="MetaSerifPro-Light"/>
                <a:ea typeface="Calibri" panose="020F0502020204030204" pitchFamily="34" charset="0"/>
                <a:cs typeface="MetaSerifPro-Light"/>
              </a:rPr>
              <a:t> ve </a:t>
            </a:r>
            <a:r>
              <a:rPr lang="en-US" sz="1800" dirty="0" err="1">
                <a:effectLst/>
                <a:latin typeface="MetaSerifPro-Light"/>
                <a:ea typeface="Calibri" panose="020F0502020204030204" pitchFamily="34" charset="0"/>
                <a:cs typeface="MetaSerifPro-Light"/>
              </a:rPr>
              <a:t>Değerlendirme</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Kriterleri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MetaSerifPro-Light"/>
                <a:ea typeface="Calibri" panose="020F0502020204030204" pitchFamily="34" charset="0"/>
                <a:cs typeface="MetaSerifPro-Light"/>
              </a:rPr>
              <a:t>a)</a:t>
            </a:r>
            <a:r>
              <a:rPr lang="en-US" sz="1800" dirty="0" err="1">
                <a:effectLst/>
                <a:latin typeface="MetaSerifPro-Light"/>
                <a:ea typeface="Calibri" panose="020F0502020204030204" pitchFamily="34" charset="0"/>
                <a:cs typeface="MetaSerifPro-Light"/>
              </a:rPr>
              <a:t>Tedarik</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edilen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ürün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kuruluşunuzun</a:t>
            </a:r>
            <a:r>
              <a:rPr lang="en-US" sz="1800" dirty="0">
                <a:effectLst/>
                <a:latin typeface="MetaSerifPro-Light"/>
                <a:ea typeface="Calibri" panose="020F0502020204030204" pitchFamily="34" charset="0"/>
                <a:cs typeface="MetaSerifPro-Light"/>
              </a:rPr>
              <a:t> </a:t>
            </a:r>
            <a:r>
              <a:rPr lang="en-US" sz="1800" dirty="0" err="1">
                <a:latin typeface="MetaSerifPro-Light"/>
                <a:ea typeface="Calibri" panose="020F0502020204030204" pitchFamily="34" charset="0"/>
                <a:cs typeface="MetaSerifPro-Light"/>
              </a:rPr>
              <a:t>belirlediği</a:t>
            </a:r>
            <a:r>
              <a:rPr lang="en-US" sz="1800" dirty="0">
                <a:latin typeface="MetaSerifPro-Light"/>
                <a:ea typeface="Calibri" panose="020F0502020204030204" pitchFamily="34" charset="0"/>
                <a:cs typeface="MetaSerifPro-Light"/>
              </a:rPr>
              <a:t> </a:t>
            </a:r>
            <a:r>
              <a:rPr lang="en-US" sz="1800" dirty="0" err="1">
                <a:latin typeface="MetaSerifPro-Light"/>
                <a:ea typeface="Calibri" panose="020F0502020204030204" pitchFamily="34" charset="0"/>
                <a:cs typeface="MetaSerifPro-Light"/>
              </a:rPr>
              <a:t>gereklilikleri</a:t>
            </a:r>
            <a:r>
              <a:rPr lang="en-US" sz="1800" dirty="0">
                <a:latin typeface="MetaSerifPro-Light"/>
                <a:ea typeface="Calibri" panose="020F0502020204030204" pitchFamily="34" charset="0"/>
                <a:cs typeface="MetaSerifPro-Light"/>
              </a:rPr>
              <a:t> </a:t>
            </a:r>
            <a:r>
              <a:rPr lang="en-US" sz="1800" dirty="0" err="1">
                <a:latin typeface="MetaSerifPro-Light"/>
                <a:ea typeface="Calibri" panose="020F0502020204030204" pitchFamily="34" charset="0"/>
                <a:cs typeface="MetaSerifPro-Light"/>
              </a:rPr>
              <a:t>karşılıyor</a:t>
            </a:r>
            <a:r>
              <a:rPr lang="en-US" sz="1800" dirty="0">
                <a:latin typeface="MetaSerifPro-Light"/>
                <a:ea typeface="Calibri" panose="020F0502020204030204" pitchFamily="34" charset="0"/>
                <a:cs typeface="MetaSerifPro-Light"/>
              </a:rPr>
              <a:t> </a:t>
            </a:r>
            <a:r>
              <a:rPr lang="en-US" sz="1800" dirty="0" err="1">
                <a:latin typeface="MetaSerifPro-Light"/>
                <a:ea typeface="Calibri" panose="020F0502020204030204" pitchFamily="34" charset="0"/>
                <a:cs typeface="MetaSerifPro-Light"/>
              </a:rPr>
              <a:t>olabilmesi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MetaSerifPro-Light"/>
                <a:ea typeface="Calibri" panose="020F0502020204030204" pitchFamily="34" charset="0"/>
                <a:cs typeface="MetaSerifPro-Light"/>
              </a:rPr>
              <a:t>b) </a:t>
            </a:r>
            <a:r>
              <a:rPr lang="en-US" sz="1800" dirty="0" err="1">
                <a:effectLst/>
                <a:latin typeface="MetaSerifPro-Light"/>
                <a:ea typeface="Calibri" panose="020F0502020204030204" pitchFamily="34" charset="0"/>
                <a:cs typeface="MetaSerifPro-Light"/>
              </a:rPr>
              <a:t>Tedarikçinin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kapasitesi</a:t>
            </a:r>
            <a:r>
              <a:rPr lang="en-US" sz="1800" dirty="0">
                <a:effectLst/>
                <a:latin typeface="MetaSerifPro-Light"/>
                <a:ea typeface="Calibri" panose="020F0502020204030204" pitchFamily="34" charset="0"/>
                <a:cs typeface="MetaSerifPro-Light"/>
              </a:rPr>
              <a:t> ve </a:t>
            </a:r>
            <a:r>
              <a:rPr lang="en-US" sz="1800" dirty="0" err="1">
                <a:effectLst/>
                <a:latin typeface="MetaSerifPro-Light"/>
                <a:ea typeface="Calibri" panose="020F0502020204030204" pitchFamily="34" charset="0"/>
                <a:cs typeface="MetaSerifPro-Light"/>
              </a:rPr>
              <a:t>performansı</a:t>
            </a:r>
            <a:r>
              <a:rPr lang="en-US" sz="1800" dirty="0">
                <a:effectLst/>
                <a:latin typeface="MetaSerifPro-Light"/>
                <a:ea typeface="Calibri" panose="020F0502020204030204" pitchFamily="34" charset="0"/>
                <a:cs typeface="MetaSerifPro-Ligh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MetaSerifPro-Light"/>
                <a:ea typeface="Calibri" panose="020F0502020204030204" pitchFamily="34" charset="0"/>
                <a:cs typeface="MetaSerifPro-Light"/>
              </a:rPr>
              <a:t>c) </a:t>
            </a:r>
            <a:r>
              <a:rPr lang="en-US" sz="1800" dirty="0" err="1">
                <a:effectLst/>
                <a:latin typeface="MetaSerifPro-Light"/>
                <a:ea typeface="Calibri" panose="020F0502020204030204" pitchFamily="34" charset="0"/>
                <a:cs typeface="MetaSerifPro-Light"/>
              </a:rPr>
              <a:t>Tedarik</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edilen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ürünün</a:t>
            </a:r>
            <a:r>
              <a:rPr lang="en-US" sz="1800" dirty="0">
                <a:latin typeface="MetaSerifPro-Light"/>
                <a:ea typeface="Calibri" panose="020F0502020204030204" pitchFamily="34" charset="0"/>
                <a:cs typeface="MetaSerifPro-Light"/>
              </a:rPr>
              <a:t>, </a:t>
            </a:r>
            <a:r>
              <a:rPr lang="en-US" sz="1800" dirty="0" err="1">
                <a:latin typeface="MetaSerifPro-Light"/>
                <a:ea typeface="Calibri" panose="020F0502020204030204" pitchFamily="34" charset="0"/>
                <a:cs typeface="MetaSerifPro-Light"/>
              </a:rPr>
              <a:t>tıbbi</a:t>
            </a:r>
            <a:r>
              <a:rPr lang="en-US" sz="1800" dirty="0">
                <a:latin typeface="MetaSerifPro-Light"/>
                <a:ea typeface="Calibri" panose="020F0502020204030204" pitchFamily="34" charset="0"/>
                <a:cs typeface="MetaSerifPro-Light"/>
              </a:rPr>
              <a:t> </a:t>
            </a:r>
            <a:r>
              <a:rPr lang="en-US" sz="1800" dirty="0" err="1">
                <a:latin typeface="MetaSerifPro-Light"/>
                <a:ea typeface="Calibri" panose="020F0502020204030204" pitchFamily="34" charset="0"/>
                <a:cs typeface="MetaSerifPro-Light"/>
              </a:rPr>
              <a:t>cihazın</a:t>
            </a:r>
            <a:r>
              <a:rPr lang="en-US" sz="1800" dirty="0">
                <a:latin typeface="MetaSerifPro-Light"/>
                <a:ea typeface="Calibri" panose="020F0502020204030204" pitchFamily="34" charset="0"/>
                <a:cs typeface="MetaSerifPro-Light"/>
              </a:rPr>
              <a:t> </a:t>
            </a:r>
            <a:r>
              <a:rPr lang="en-US" sz="1800" dirty="0" err="1">
                <a:latin typeface="MetaSerifPro-Light"/>
                <a:ea typeface="Calibri" panose="020F0502020204030204" pitchFamily="34" charset="0"/>
                <a:cs typeface="MetaSerifPro-Light"/>
              </a:rPr>
              <a:t>performansına</a:t>
            </a:r>
            <a:r>
              <a:rPr lang="en-US" sz="1800" dirty="0">
                <a:latin typeface="MetaSerifPro-Light"/>
                <a:ea typeface="Calibri" panose="020F0502020204030204" pitchFamily="34" charset="0"/>
                <a:cs typeface="MetaSerifPro-Light"/>
              </a:rPr>
              <a:t> </a:t>
            </a:r>
            <a:r>
              <a:rPr lang="en-US" sz="1800" dirty="0" err="1">
                <a:latin typeface="MetaSerifPro-Light"/>
                <a:ea typeface="Calibri" panose="020F0502020204030204" pitchFamily="34" charset="0"/>
                <a:cs typeface="MetaSerifPro-Light"/>
              </a:rPr>
              <a:t>etkisi</a:t>
            </a:r>
            <a:r>
              <a:rPr lang="en-US" sz="1800" dirty="0">
                <a:effectLst/>
                <a:latin typeface="MetaSerifPro-Light"/>
                <a:ea typeface="Calibri" panose="020F0502020204030204" pitchFamily="34" charset="0"/>
                <a:cs typeface="MetaSerifPro-Ligh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MetaSerifPro-Light"/>
                <a:ea typeface="Calibri" panose="020F0502020204030204" pitchFamily="34" charset="0"/>
                <a:cs typeface="MetaSerifPro-Light"/>
              </a:rPr>
              <a:t>d) </a:t>
            </a:r>
            <a:r>
              <a:rPr lang="en-US" sz="1800" b="1" dirty="0" err="1">
                <a:effectLst/>
                <a:latin typeface="MetaSerifPro-Light"/>
                <a:ea typeface="Calibri" panose="020F0502020204030204" pitchFamily="34" charset="0"/>
                <a:cs typeface="MetaSerifPro-Light"/>
              </a:rPr>
              <a:t>Tıbbi</a:t>
            </a:r>
            <a:r>
              <a:rPr lang="en-US" sz="1800" b="1" dirty="0">
                <a:effectLst/>
                <a:latin typeface="MetaSerifPro-Light"/>
                <a:ea typeface="Calibri" panose="020F0502020204030204" pitchFamily="34" charset="0"/>
                <a:cs typeface="MetaSerifPro-Light"/>
              </a:rPr>
              <a:t> </a:t>
            </a:r>
            <a:r>
              <a:rPr lang="en-US" sz="1800" b="1" dirty="0" err="1">
                <a:effectLst/>
                <a:latin typeface="MetaSerifPro-Light"/>
                <a:ea typeface="Calibri" panose="020F0502020204030204" pitchFamily="34" charset="0"/>
                <a:cs typeface="MetaSerifPro-Light"/>
              </a:rPr>
              <a:t>cihazın</a:t>
            </a:r>
            <a:r>
              <a:rPr lang="en-US" sz="1800" b="1" dirty="0">
                <a:effectLst/>
                <a:latin typeface="MetaSerifPro-Light"/>
                <a:ea typeface="Calibri" panose="020F0502020204030204" pitchFamily="34" charset="0"/>
                <a:cs typeface="MetaSerifPro-Light"/>
              </a:rPr>
              <a:t> risk </a:t>
            </a:r>
            <a:r>
              <a:rPr lang="en-US" sz="1800" b="1" dirty="0" err="1">
                <a:effectLst/>
                <a:latin typeface="MetaSerifPro-Light"/>
                <a:ea typeface="Calibri" panose="020F0502020204030204" pitchFamily="34" charset="0"/>
                <a:cs typeface="MetaSerifPro-Light"/>
              </a:rPr>
              <a:t>sınıfı</a:t>
            </a:r>
            <a:r>
              <a:rPr lang="en-US" sz="1800" b="1" dirty="0">
                <a:effectLst/>
                <a:latin typeface="MetaSerifPro-Light"/>
                <a:ea typeface="Calibri" panose="020F0502020204030204" pitchFamily="34" charset="0"/>
                <a:cs typeface="MetaSerifPro-Light"/>
              </a:rPr>
              <a:t> </a:t>
            </a:r>
            <a:r>
              <a:rPr lang="en-US" sz="1800" b="1" dirty="0" err="1">
                <a:effectLst/>
                <a:latin typeface="MetaSerifPro-Light"/>
                <a:ea typeface="Calibri" panose="020F0502020204030204" pitchFamily="34" charset="0"/>
                <a:cs typeface="MetaSerifPro-Light"/>
              </a:rPr>
              <a:t>ile</a:t>
            </a:r>
            <a:r>
              <a:rPr lang="en-US" sz="1800" b="1" dirty="0">
                <a:effectLst/>
                <a:latin typeface="MetaSerifPro-Light"/>
                <a:ea typeface="Calibri" panose="020F0502020204030204" pitchFamily="34" charset="0"/>
                <a:cs typeface="MetaSerifPro-Light"/>
              </a:rPr>
              <a:t> </a:t>
            </a:r>
            <a:r>
              <a:rPr lang="en-US" sz="1800" b="1" dirty="0" err="1">
                <a:effectLst/>
                <a:latin typeface="MetaSerifPro-Light"/>
                <a:ea typeface="Calibri" panose="020F0502020204030204" pitchFamily="34" charset="0"/>
                <a:cs typeface="MetaSerifPro-Light"/>
              </a:rPr>
              <a:t>doğru</a:t>
            </a:r>
            <a:r>
              <a:rPr lang="en-US" sz="1800" b="1" dirty="0">
                <a:effectLst/>
                <a:latin typeface="MetaSerifPro-Light"/>
                <a:ea typeface="Calibri" panose="020F0502020204030204" pitchFamily="34" charset="0"/>
                <a:cs typeface="MetaSerifPro-Light"/>
              </a:rPr>
              <a:t> </a:t>
            </a:r>
            <a:r>
              <a:rPr lang="en-US" sz="1800" b="1" dirty="0" err="1">
                <a:effectLst/>
                <a:latin typeface="MetaSerifPro-Light"/>
                <a:ea typeface="Calibri" panose="020F0502020204030204" pitchFamily="34" charset="0"/>
                <a:cs typeface="MetaSerifPro-Light"/>
              </a:rPr>
              <a:t>orantıl</a:t>
            </a:r>
            <a:r>
              <a:rPr lang="en-US" sz="1800" b="1" dirty="0" err="1">
                <a:latin typeface="MetaSerifPro-Light"/>
                <a:ea typeface="Calibri" panose="020F0502020204030204" pitchFamily="34" charset="0"/>
                <a:cs typeface="MetaSerifPro-Light"/>
              </a:rPr>
              <a:t>ı</a:t>
            </a:r>
            <a:r>
              <a:rPr lang="en-US" sz="1800" b="1" dirty="0">
                <a:latin typeface="MetaSerifPro-Light"/>
                <a:ea typeface="Calibri" panose="020F0502020204030204" pitchFamily="34" charset="0"/>
                <a:cs typeface="MetaSerifPro-Light"/>
              </a:rPr>
              <a:t> </a:t>
            </a:r>
            <a:r>
              <a:rPr lang="en-US" sz="1800" b="1" dirty="0" err="1">
                <a:latin typeface="MetaSerifPro-Light"/>
                <a:ea typeface="Calibri" panose="020F0502020204030204" pitchFamily="34" charset="0"/>
                <a:cs typeface="MetaSerifPro-Light"/>
              </a:rPr>
              <a:t>olmalıdır</a:t>
            </a:r>
            <a:r>
              <a:rPr lang="en-US" sz="1800" dirty="0">
                <a:effectLst/>
                <a:latin typeface="MetaSerifPro-Light"/>
                <a:ea typeface="Calibri" panose="020F0502020204030204" pitchFamily="34" charset="0"/>
                <a:cs typeface="MetaSerifPro-Ligh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MetaSerifPro-Light"/>
                <a:ea typeface="Calibri" panose="020F0502020204030204" pitchFamily="34" charset="0"/>
                <a:cs typeface="MetaSerifPro-Light"/>
              </a:rPr>
              <a:t>Records of the results of </a:t>
            </a:r>
            <a:r>
              <a:rPr lang="en-US" sz="1800" b="1" dirty="0">
                <a:effectLst/>
                <a:latin typeface="MetaSerifPro-Light"/>
                <a:ea typeface="Calibri" panose="020F0502020204030204" pitchFamily="34" charset="0"/>
                <a:cs typeface="MetaSerifPro-Light"/>
              </a:rPr>
              <a:t>evaluation, selection, monitoring [</a:t>
            </a:r>
            <a:r>
              <a:rPr lang="en-US" sz="1800" dirty="0">
                <a:effectLst/>
                <a:latin typeface="MetaSerifPro-Light"/>
                <a:ea typeface="Calibri" panose="020F0502020204030204" pitchFamily="34" charset="0"/>
                <a:cs typeface="MetaSerifPro-Light"/>
              </a:rPr>
              <a:t>inspection, auditing, and feedback processes.]</a:t>
            </a:r>
            <a:r>
              <a:rPr lang="en-US" sz="1800" b="1" dirty="0">
                <a:effectLst/>
                <a:latin typeface="MetaSerifPro-Light"/>
                <a:ea typeface="Calibri" panose="020F0502020204030204" pitchFamily="34" charset="0"/>
                <a:cs typeface="MetaSerifPro-Light"/>
              </a:rPr>
              <a:t> and re-evaluation of supplier capability or performance and any necessary actions</a:t>
            </a:r>
            <a:r>
              <a:rPr lang="en-US" sz="1800" dirty="0">
                <a:effectLst/>
                <a:latin typeface="MetaSerifPro-Light"/>
                <a:ea typeface="Calibri" panose="020F0502020204030204" pitchFamily="34" charset="0"/>
                <a:cs typeface="MetaSerifPro-Light"/>
              </a:rPr>
              <a:t> arising</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MetaSerifPro-Light"/>
                <a:ea typeface="Calibri" panose="020F0502020204030204" pitchFamily="34" charset="0"/>
                <a:cs typeface="MetaSerifPro-Light"/>
              </a:rPr>
              <a:t>from these activities shall be maintained.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highlight>
                  <a:srgbClr val="FF00FF"/>
                </a:highlight>
                <a:latin typeface="MetaSerifPro-Light"/>
                <a:ea typeface="Calibri" panose="020F0502020204030204" pitchFamily="34" charset="0"/>
                <a:cs typeface="MetaSerifPro-Light"/>
              </a:rPr>
              <a:t>Regulatory authorities and third parties will inspect/audit your organization to confirm that objective evidence of control over product from suppliers is present, or readily available</a:t>
            </a:r>
            <a:endParaRPr lang="en-US" dirty="0">
              <a:highlight>
                <a:srgbClr val="FF00FF"/>
              </a:highlight>
            </a:endParaRPr>
          </a:p>
        </p:txBody>
      </p:sp>
    </p:spTree>
    <p:extLst>
      <p:ext uri="{BB962C8B-B14F-4D97-AF65-F5344CB8AC3E}">
        <p14:creationId xmlns:p14="http://schemas.microsoft.com/office/powerpoint/2010/main" val="1121318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8727-F144-C8E0-44FD-DEDA840DC57E}"/>
              </a:ext>
            </a:extLst>
          </p:cNvPr>
          <p:cNvSpPr>
            <a:spLocks noGrp="1"/>
          </p:cNvSpPr>
          <p:nvPr>
            <p:ph type="title"/>
          </p:nvPr>
        </p:nvSpPr>
        <p:spPr>
          <a:xfrm>
            <a:off x="582168" y="429133"/>
            <a:ext cx="10515600" cy="1325563"/>
          </a:xfrm>
        </p:spPr>
        <p:txBody>
          <a:bodyPr>
            <a:normAutofit/>
          </a:bodyPr>
          <a:lstStyle/>
          <a:p>
            <a:r>
              <a:rPr lang="en-US" sz="3600" b="1" dirty="0">
                <a:latin typeface="MetaSerifPro-Bold"/>
              </a:rPr>
              <a:t>7.4 Purchasing (Procedure)</a:t>
            </a:r>
          </a:p>
        </p:txBody>
      </p:sp>
      <p:graphicFrame>
        <p:nvGraphicFramePr>
          <p:cNvPr id="6" name="Content Placeholder 2">
            <a:extLst>
              <a:ext uri="{FF2B5EF4-FFF2-40B4-BE49-F238E27FC236}">
                <a16:creationId xmlns:a16="http://schemas.microsoft.com/office/drawing/2014/main" id="{1057DE44-0F41-B11C-0128-CD039A105A4F}"/>
              </a:ext>
            </a:extLst>
          </p:cNvPr>
          <p:cNvGraphicFramePr>
            <a:graphicFrameLocks noGrp="1"/>
          </p:cNvGraphicFramePr>
          <p:nvPr>
            <p:ph idx="1"/>
            <p:extLst>
              <p:ext uri="{D42A27DB-BD31-4B8C-83A1-F6EECF244321}">
                <p14:modId xmlns:p14="http://schemas.microsoft.com/office/powerpoint/2010/main" val="1982521594"/>
              </p:ext>
            </p:extLst>
          </p:nvPr>
        </p:nvGraphicFramePr>
        <p:xfrm>
          <a:off x="755904" y="2830069"/>
          <a:ext cx="10515600" cy="380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Down 4">
            <a:extLst>
              <a:ext uri="{FF2B5EF4-FFF2-40B4-BE49-F238E27FC236}">
                <a16:creationId xmlns:a16="http://schemas.microsoft.com/office/drawing/2014/main" id="{443EF948-283A-8503-25B8-9E5AD4FD06DE}"/>
              </a:ext>
            </a:extLst>
          </p:cNvPr>
          <p:cNvSpPr/>
          <p:nvPr/>
        </p:nvSpPr>
        <p:spPr>
          <a:xfrm>
            <a:off x="4507992" y="1289304"/>
            <a:ext cx="2304288" cy="195129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err="1"/>
              <a:t>Satın</a:t>
            </a:r>
            <a:r>
              <a:rPr lang="en-US" dirty="0"/>
              <a:t> alma </a:t>
            </a:r>
            <a:r>
              <a:rPr lang="en-US" dirty="0" err="1"/>
              <a:t>aşamaları</a:t>
            </a:r>
            <a:endParaRPr lang="en-US" dirty="0"/>
          </a:p>
        </p:txBody>
      </p:sp>
    </p:spTree>
    <p:extLst>
      <p:ext uri="{BB962C8B-B14F-4D97-AF65-F5344CB8AC3E}">
        <p14:creationId xmlns:p14="http://schemas.microsoft.com/office/powerpoint/2010/main" val="2653097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C79E5-DBD3-2C6A-ED25-0E1948C49221}"/>
              </a:ext>
            </a:extLst>
          </p:cNvPr>
          <p:cNvSpPr>
            <a:spLocks noGrp="1"/>
          </p:cNvSpPr>
          <p:nvPr>
            <p:ph type="title"/>
          </p:nvPr>
        </p:nvSpPr>
        <p:spPr>
          <a:xfrm>
            <a:off x="686834" y="1153572"/>
            <a:ext cx="3200400" cy="4461163"/>
          </a:xfrm>
        </p:spPr>
        <p:txBody>
          <a:bodyPr>
            <a:normAutofit/>
          </a:bodyPr>
          <a:lstStyle/>
          <a:p>
            <a:r>
              <a:rPr lang="en-US" b="1" dirty="0">
                <a:solidFill>
                  <a:srgbClr val="FFFFFF"/>
                </a:solidFill>
                <a:latin typeface="MetaSerifPro-Bold"/>
              </a:rPr>
              <a:t>7.4 Purchasing (Procedure)</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209DF9-F25C-B863-F9D2-3B30746DC503}"/>
              </a:ext>
            </a:extLst>
          </p:cNvPr>
          <p:cNvSpPr>
            <a:spLocks noGrp="1"/>
          </p:cNvSpPr>
          <p:nvPr>
            <p:ph idx="1"/>
          </p:nvPr>
        </p:nvSpPr>
        <p:spPr>
          <a:xfrm>
            <a:off x="4447308" y="591344"/>
            <a:ext cx="6906491" cy="5585619"/>
          </a:xfrm>
        </p:spPr>
        <p:txBody>
          <a:bodyPr anchor="ctr">
            <a:normAutofit/>
          </a:bodyPr>
          <a:lstStyle/>
          <a:p>
            <a:pPr marL="0" indent="0">
              <a:buNone/>
            </a:pPr>
            <a:r>
              <a:rPr lang="en-US" dirty="0"/>
              <a:t>0. Planning</a:t>
            </a:r>
          </a:p>
          <a:p>
            <a:r>
              <a:rPr lang="en-US" dirty="0" err="1"/>
              <a:t>Satın</a:t>
            </a:r>
            <a:r>
              <a:rPr lang="en-US" dirty="0"/>
              <a:t> Alma </a:t>
            </a:r>
            <a:r>
              <a:rPr lang="en-US" dirty="0" err="1"/>
              <a:t>planının</a:t>
            </a:r>
            <a:r>
              <a:rPr lang="en-US" dirty="0"/>
              <a:t> </a:t>
            </a:r>
            <a:r>
              <a:rPr lang="en-US" dirty="0" err="1"/>
              <a:t>amacı</a:t>
            </a:r>
            <a:r>
              <a:rPr lang="en-US" dirty="0"/>
              <a:t> </a:t>
            </a:r>
            <a:r>
              <a:rPr lang="en-US" dirty="0" err="1"/>
              <a:t>neyin</a:t>
            </a:r>
            <a:r>
              <a:rPr lang="en-US" dirty="0"/>
              <a:t> </a:t>
            </a:r>
            <a:r>
              <a:rPr lang="en-US" dirty="0" err="1"/>
              <a:t>tedarik</a:t>
            </a:r>
            <a:r>
              <a:rPr lang="en-US" dirty="0"/>
              <a:t> </a:t>
            </a:r>
            <a:r>
              <a:rPr lang="en-US" dirty="0" err="1"/>
              <a:t>edileceğinin</a:t>
            </a:r>
            <a:r>
              <a:rPr lang="en-US" dirty="0"/>
              <a:t> </a:t>
            </a:r>
            <a:r>
              <a:rPr lang="en-US" dirty="0" err="1"/>
              <a:t>belirlenmesi</a:t>
            </a:r>
            <a:r>
              <a:rPr lang="en-US" dirty="0"/>
              <a:t>, </a:t>
            </a:r>
            <a:r>
              <a:rPr lang="en-US" dirty="0" err="1"/>
              <a:t>ilgili</a:t>
            </a:r>
            <a:r>
              <a:rPr lang="en-US" dirty="0"/>
              <a:t> </a:t>
            </a:r>
            <a:r>
              <a:rPr lang="en-US" dirty="0" err="1"/>
              <a:t>risklerin</a:t>
            </a:r>
            <a:r>
              <a:rPr lang="en-US" dirty="0"/>
              <a:t> </a:t>
            </a:r>
            <a:r>
              <a:rPr lang="en-US" dirty="0" err="1"/>
              <a:t>tanımlanması</a:t>
            </a:r>
            <a:r>
              <a:rPr lang="en-US" dirty="0"/>
              <a:t>, </a:t>
            </a:r>
            <a:r>
              <a:rPr lang="en-US" dirty="0" err="1"/>
              <a:t>tedarikçi</a:t>
            </a:r>
            <a:r>
              <a:rPr lang="en-US" dirty="0"/>
              <a:t> </a:t>
            </a:r>
            <a:r>
              <a:rPr lang="en-US" dirty="0" err="1"/>
              <a:t>seçimi,alternatif</a:t>
            </a:r>
            <a:r>
              <a:rPr lang="en-US" dirty="0"/>
              <a:t> </a:t>
            </a:r>
            <a:r>
              <a:rPr lang="en-US" dirty="0" err="1"/>
              <a:t>tedarikçilerin</a:t>
            </a:r>
            <a:r>
              <a:rPr lang="en-US" dirty="0"/>
              <a:t> </a:t>
            </a:r>
            <a:r>
              <a:rPr lang="en-US" dirty="0" err="1"/>
              <a:t>listelenmesi</a:t>
            </a:r>
            <a:r>
              <a:rPr lang="en-US" dirty="0"/>
              <a:t>, ve </a:t>
            </a:r>
            <a:r>
              <a:rPr lang="en-US" dirty="0" err="1"/>
              <a:t>uygulanacak</a:t>
            </a:r>
            <a:r>
              <a:rPr lang="en-US" dirty="0"/>
              <a:t> </a:t>
            </a:r>
            <a:r>
              <a:rPr lang="en-US" dirty="0" err="1"/>
              <a:t>ürün</a:t>
            </a:r>
            <a:r>
              <a:rPr lang="en-US" dirty="0"/>
              <a:t>/</a:t>
            </a:r>
            <a:r>
              <a:rPr lang="en-US" dirty="0" err="1"/>
              <a:t>üretim</a:t>
            </a:r>
            <a:r>
              <a:rPr lang="en-US" dirty="0"/>
              <a:t> </a:t>
            </a:r>
            <a:r>
              <a:rPr lang="en-US" dirty="0" err="1"/>
              <a:t>kontrol</a:t>
            </a:r>
            <a:r>
              <a:rPr lang="en-US" dirty="0"/>
              <a:t> </a:t>
            </a:r>
            <a:r>
              <a:rPr lang="en-US" dirty="0" err="1"/>
              <a:t>süreçlerinin</a:t>
            </a:r>
            <a:r>
              <a:rPr lang="en-US" dirty="0"/>
              <a:t> </a:t>
            </a:r>
            <a:r>
              <a:rPr lang="en-US" dirty="0" err="1"/>
              <a:t>tanımlanmasıdır</a:t>
            </a:r>
            <a:r>
              <a:rPr lang="en-US" dirty="0"/>
              <a:t>. </a:t>
            </a:r>
          </a:p>
          <a:p>
            <a:pPr marL="0" indent="0">
              <a:buNone/>
            </a:pPr>
            <a:endParaRPr lang="en-US" dirty="0"/>
          </a:p>
        </p:txBody>
      </p:sp>
    </p:spTree>
    <p:extLst>
      <p:ext uri="{BB962C8B-B14F-4D97-AF65-F5344CB8AC3E}">
        <p14:creationId xmlns:p14="http://schemas.microsoft.com/office/powerpoint/2010/main" val="1207937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BF28-C87D-FF85-9D8D-80B34F4CA171}"/>
              </a:ext>
            </a:extLst>
          </p:cNvPr>
          <p:cNvSpPr>
            <a:spLocks noGrp="1"/>
          </p:cNvSpPr>
          <p:nvPr>
            <p:ph type="title"/>
          </p:nvPr>
        </p:nvSpPr>
        <p:spPr/>
        <p:txBody>
          <a:bodyPr>
            <a:normAutofit/>
          </a:bodyPr>
          <a:lstStyle/>
          <a:p>
            <a:r>
              <a:rPr lang="en-US" sz="4000" b="1" dirty="0">
                <a:latin typeface="MetaSerifPro-Bold"/>
              </a:rPr>
              <a:t>7.4 Purchasing (Procedure)</a:t>
            </a:r>
            <a:endParaRPr lang="en-US" sz="4000" dirty="0"/>
          </a:p>
        </p:txBody>
      </p:sp>
      <p:graphicFrame>
        <p:nvGraphicFramePr>
          <p:cNvPr id="7" name="Content Placeholder 2">
            <a:extLst>
              <a:ext uri="{FF2B5EF4-FFF2-40B4-BE49-F238E27FC236}">
                <a16:creationId xmlns:a16="http://schemas.microsoft.com/office/drawing/2014/main" id="{3AEF6AE7-AC02-559B-8661-65C4EBEB1AA8}"/>
              </a:ext>
            </a:extLst>
          </p:cNvPr>
          <p:cNvGraphicFramePr>
            <a:graphicFrameLocks noGrp="1"/>
          </p:cNvGraphicFramePr>
          <p:nvPr>
            <p:ph idx="1"/>
            <p:extLst>
              <p:ext uri="{D42A27DB-BD31-4B8C-83A1-F6EECF244321}">
                <p14:modId xmlns:p14="http://schemas.microsoft.com/office/powerpoint/2010/main" val="3639999545"/>
              </p:ext>
            </p:extLst>
          </p:nvPr>
        </p:nvGraphicFramePr>
        <p:xfrm>
          <a:off x="838200" y="1320642"/>
          <a:ext cx="10515600" cy="160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E398EC5-603B-11A1-D63C-2D2BB1FCF0C5}"/>
              </a:ext>
            </a:extLst>
          </p:cNvPr>
          <p:cNvSpPr txBox="1"/>
          <p:nvPr/>
        </p:nvSpPr>
        <p:spPr>
          <a:xfrm>
            <a:off x="9515856" y="4870859"/>
            <a:ext cx="2830576" cy="2349105"/>
          </a:xfrm>
          <a:prstGeom prst="rect">
            <a:avLst/>
          </a:prstGeom>
          <a:noFill/>
        </p:spPr>
        <p:txBody>
          <a:bodyPr wrap="square" rtlCol="0">
            <a:spAutoFit/>
          </a:bodyPr>
          <a:lstStyle/>
          <a:p>
            <a:pPr marL="0" marR="0" indent="0">
              <a:lnSpc>
                <a:spcPct val="107000"/>
              </a:lnSpc>
              <a:spcBef>
                <a:spcPts val="0"/>
              </a:spcBef>
              <a:spcAft>
                <a:spcPts val="800"/>
              </a:spcAft>
              <a:buNone/>
            </a:pPr>
            <a:r>
              <a:rPr lang="en-US" sz="1800" dirty="0">
                <a:effectLst/>
                <a:latin typeface="MetaSerifPro-Light"/>
                <a:ea typeface="Calibri" panose="020F0502020204030204" pitchFamily="34" charset="0"/>
                <a:cs typeface="MetaSerifPro-Light"/>
              </a:rPr>
              <a:t> </a:t>
            </a:r>
            <a:r>
              <a:rPr lang="en-US" sz="1600" dirty="0">
                <a:effectLst/>
                <a:latin typeface="MetaSerifPro-Light"/>
                <a:ea typeface="Calibri" panose="020F0502020204030204" pitchFamily="34" charset="0"/>
                <a:cs typeface="MetaSerifPro-Light"/>
              </a:rPr>
              <a:t>(</a:t>
            </a:r>
            <a:r>
              <a:rPr lang="en-US" sz="1600" dirty="0" err="1">
                <a:effectLst/>
                <a:latin typeface="MetaSerifPro-Light"/>
                <a:ea typeface="Calibri" panose="020F0502020204030204" pitchFamily="34" charset="0"/>
                <a:cs typeface="MetaSerifPro-Light"/>
              </a:rPr>
              <a:t>örneğin</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satın</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alınıyorlar</a:t>
            </a:r>
            <a:r>
              <a:rPr lang="en-US" sz="1600" dirty="0">
                <a:effectLst/>
                <a:latin typeface="MetaSerifPro-Light"/>
                <a:ea typeface="Calibri" panose="020F0502020204030204" pitchFamily="34" charset="0"/>
                <a:cs typeface="MetaSerifPro-Light"/>
              </a:rPr>
              <a:t> ve </a:t>
            </a:r>
            <a:r>
              <a:rPr lang="en-US" sz="1600" dirty="0" err="1">
                <a:effectLst/>
                <a:latin typeface="MetaSerifPro-Light"/>
                <a:ea typeface="Calibri" panose="020F0502020204030204" pitchFamily="34" charset="0"/>
                <a:cs typeface="MetaSerifPro-Light"/>
              </a:rPr>
              <a:t>satılıyorlar</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mı</a:t>
            </a:r>
            <a:r>
              <a:rPr lang="en-US" sz="1600" dirty="0">
                <a:effectLst/>
                <a:latin typeface="MetaSerifPro-Light"/>
                <a:ea typeface="Calibri" panose="020F0502020204030204" pitchFamily="34" charset="0"/>
                <a:cs typeface="MetaSerifPro-Light"/>
              </a:rPr>
              <a:t>? yeni </a:t>
            </a:r>
            <a:r>
              <a:rPr lang="en-US" sz="1600" dirty="0" err="1">
                <a:effectLst/>
                <a:latin typeface="MetaSerifPro-Light"/>
                <a:ea typeface="Calibri" panose="020F0502020204030204" pitchFamily="34" charset="0"/>
                <a:cs typeface="MetaSerifPro-Light"/>
              </a:rPr>
              <a:t>yönetim</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veya</a:t>
            </a:r>
            <a:r>
              <a:rPr lang="en-US" sz="1600" dirty="0">
                <a:effectLst/>
                <a:latin typeface="MetaSerifPro-Light"/>
                <a:ea typeface="Calibri" panose="020F0502020204030204" pitchFamily="34" charset="0"/>
                <a:cs typeface="MetaSerifPro-Light"/>
              </a:rPr>
              <a:t> yeni </a:t>
            </a:r>
            <a:r>
              <a:rPr lang="en-US" sz="1600" dirty="0" err="1">
                <a:effectLst/>
                <a:latin typeface="MetaSerifPro-Light"/>
                <a:ea typeface="Calibri" panose="020F0502020204030204" pitchFamily="34" charset="0"/>
                <a:cs typeface="MetaSerifPro-Light"/>
              </a:rPr>
              <a:t>mülkiyet</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altında</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olmak</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yer</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değiştiriyorlar</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mı</a:t>
            </a:r>
            <a:r>
              <a:rPr lang="en-US" sz="1600" dirty="0">
                <a:effectLst/>
                <a:latin typeface="MetaSerifPro-Light"/>
                <a:ea typeface="Calibri" panose="020F0502020204030204" pitchFamily="34" charset="0"/>
                <a:cs typeface="MetaSerifPro-Light"/>
              </a:rPr>
              <a:t>; yeni </a:t>
            </a:r>
            <a:r>
              <a:rPr lang="en-US" sz="1600" dirty="0" err="1">
                <a:effectLst/>
                <a:latin typeface="MetaSerifPro-Light"/>
                <a:ea typeface="Calibri" panose="020F0502020204030204" pitchFamily="34" charset="0"/>
                <a:cs typeface="MetaSerifPro-Light"/>
              </a:rPr>
              <a:t>ekipman</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edindiler</a:t>
            </a:r>
            <a:r>
              <a:rPr lang="en-US" sz="1600" dirty="0">
                <a:effectLst/>
                <a:latin typeface="MetaSerifPro-Light"/>
                <a:ea typeface="Calibri" panose="020F0502020204030204" pitchFamily="34" charset="0"/>
                <a:cs typeface="MetaSerifPro-Light"/>
              </a:rPr>
              <a:t> mi; </a:t>
            </a:r>
            <a:r>
              <a:rPr lang="en-US" sz="1600" dirty="0" err="1">
                <a:effectLst/>
                <a:latin typeface="MetaSerifPro-Light"/>
                <a:ea typeface="Calibri" panose="020F0502020204030204" pitchFamily="34" charset="0"/>
                <a:cs typeface="MetaSerifPro-Light"/>
              </a:rPr>
              <a:t>kilit</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personelinden</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herhangi</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birinin</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kalması</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veya</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yeniden</a:t>
            </a:r>
            <a:r>
              <a:rPr lang="en-US" sz="1600" dirty="0">
                <a:effectLst/>
                <a:latin typeface="MetaSerifPro-Light"/>
                <a:ea typeface="Calibri" panose="020F0502020204030204" pitchFamily="34" charset="0"/>
                <a:cs typeface="MetaSerifPro-Light"/>
              </a:rPr>
              <a:t> </a:t>
            </a:r>
            <a:r>
              <a:rPr lang="en-US" sz="1600" dirty="0" err="1">
                <a:effectLst/>
                <a:latin typeface="MetaSerifPro-Light"/>
                <a:ea typeface="Calibri" panose="020F0502020204030204" pitchFamily="34" charset="0"/>
                <a:cs typeface="MetaSerifPro-Light"/>
              </a:rPr>
              <a:t>atandı</a:t>
            </a:r>
            <a:r>
              <a:rPr lang="en-US" sz="1600" dirty="0">
                <a:effectLst/>
                <a:latin typeface="MetaSerifPro-Light"/>
                <a:ea typeface="Calibri" panose="020F0502020204030204" pitchFamily="34" charset="0"/>
                <a:cs typeface="MetaSerifPro-Light"/>
              </a:rPr>
              <a:t>)?</a:t>
            </a:r>
            <a:endParaRPr lang="en-US" sz="1600" dirty="0"/>
          </a:p>
          <a:p>
            <a:endParaRPr lang="en-US" dirty="0"/>
          </a:p>
        </p:txBody>
      </p:sp>
      <p:sp>
        <p:nvSpPr>
          <p:cNvPr id="6" name="Rectangle 5">
            <a:extLst>
              <a:ext uri="{FF2B5EF4-FFF2-40B4-BE49-F238E27FC236}">
                <a16:creationId xmlns:a16="http://schemas.microsoft.com/office/drawing/2014/main" id="{3601D731-2D4C-50BF-46F6-45DB383720D1}"/>
              </a:ext>
            </a:extLst>
          </p:cNvPr>
          <p:cNvSpPr/>
          <p:nvPr/>
        </p:nvSpPr>
        <p:spPr>
          <a:xfrm>
            <a:off x="838200" y="2908251"/>
            <a:ext cx="10515600" cy="646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t>Tedarikçi</a:t>
            </a:r>
            <a:r>
              <a:rPr lang="en-US" dirty="0"/>
              <a:t> </a:t>
            </a:r>
            <a:r>
              <a:rPr lang="en-US" dirty="0" err="1"/>
              <a:t>seçimi</a:t>
            </a:r>
            <a:r>
              <a:rPr lang="en-US" dirty="0"/>
              <a:t> </a:t>
            </a:r>
            <a:r>
              <a:rPr lang="en-US" dirty="0" err="1"/>
              <a:t>yaparken</a:t>
            </a:r>
            <a:r>
              <a:rPr lang="en-US" dirty="0"/>
              <a:t> </a:t>
            </a:r>
            <a:r>
              <a:rPr lang="en-US" dirty="0" err="1"/>
              <a:t>aşağıdaki</a:t>
            </a:r>
            <a:r>
              <a:rPr lang="en-US" dirty="0"/>
              <a:t> </a:t>
            </a:r>
            <a:r>
              <a:rPr lang="en-US" dirty="0" err="1"/>
              <a:t>soruları</a:t>
            </a:r>
            <a:r>
              <a:rPr lang="en-US" dirty="0"/>
              <a:t> </a:t>
            </a:r>
            <a:r>
              <a:rPr lang="en-US" dirty="0" err="1"/>
              <a:t>dikkate</a:t>
            </a:r>
            <a:r>
              <a:rPr lang="en-US" dirty="0"/>
              <a:t> </a:t>
            </a:r>
            <a:r>
              <a:rPr lang="en-US" dirty="0" err="1"/>
              <a:t>almalıyız</a:t>
            </a:r>
            <a:r>
              <a:rPr lang="en-US" dirty="0"/>
              <a:t>:</a:t>
            </a:r>
          </a:p>
        </p:txBody>
      </p:sp>
      <p:graphicFrame>
        <p:nvGraphicFramePr>
          <p:cNvPr id="8" name="Diagram 7">
            <a:extLst>
              <a:ext uri="{FF2B5EF4-FFF2-40B4-BE49-F238E27FC236}">
                <a16:creationId xmlns:a16="http://schemas.microsoft.com/office/drawing/2014/main" id="{81E2D271-7E6E-AD8E-6677-85AE26E7860B}"/>
              </a:ext>
            </a:extLst>
          </p:cNvPr>
          <p:cNvGraphicFramePr/>
          <p:nvPr>
            <p:extLst>
              <p:ext uri="{D42A27DB-BD31-4B8C-83A1-F6EECF244321}">
                <p14:modId xmlns:p14="http://schemas.microsoft.com/office/powerpoint/2010/main" val="840749599"/>
              </p:ext>
            </p:extLst>
          </p:nvPr>
        </p:nvGraphicFramePr>
        <p:xfrm>
          <a:off x="2955544" y="3332020"/>
          <a:ext cx="6493256" cy="37117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 name="Straight Arrow Connector 9">
            <a:extLst>
              <a:ext uri="{FF2B5EF4-FFF2-40B4-BE49-F238E27FC236}">
                <a16:creationId xmlns:a16="http://schemas.microsoft.com/office/drawing/2014/main" id="{336BE627-9756-1280-6A92-9707D0E2B546}"/>
              </a:ext>
            </a:extLst>
          </p:cNvPr>
          <p:cNvCxnSpPr/>
          <p:nvPr/>
        </p:nvCxnSpPr>
        <p:spPr>
          <a:xfrm flipV="1">
            <a:off x="7936992" y="5934456"/>
            <a:ext cx="1673352" cy="4114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679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BF28-C87D-FF85-9D8D-80B34F4CA171}"/>
              </a:ext>
            </a:extLst>
          </p:cNvPr>
          <p:cNvSpPr>
            <a:spLocks noGrp="1"/>
          </p:cNvSpPr>
          <p:nvPr>
            <p:ph type="title"/>
          </p:nvPr>
        </p:nvSpPr>
        <p:spPr/>
        <p:txBody>
          <a:bodyPr>
            <a:normAutofit/>
          </a:bodyPr>
          <a:lstStyle/>
          <a:p>
            <a:r>
              <a:rPr lang="en-US" sz="4000" b="1" dirty="0">
                <a:latin typeface="MetaSerifPro-Bold"/>
              </a:rPr>
              <a:t>7.4 Purchasing (Procedure)</a:t>
            </a:r>
            <a:endParaRPr lang="en-US" sz="4000" dirty="0"/>
          </a:p>
        </p:txBody>
      </p:sp>
      <p:graphicFrame>
        <p:nvGraphicFramePr>
          <p:cNvPr id="7" name="Content Placeholder 2">
            <a:extLst>
              <a:ext uri="{FF2B5EF4-FFF2-40B4-BE49-F238E27FC236}">
                <a16:creationId xmlns:a16="http://schemas.microsoft.com/office/drawing/2014/main" id="{3AEF6AE7-AC02-559B-8661-65C4EBEB1AA8}"/>
              </a:ext>
            </a:extLst>
          </p:cNvPr>
          <p:cNvGraphicFramePr>
            <a:graphicFrameLocks noGrp="1"/>
          </p:cNvGraphicFramePr>
          <p:nvPr>
            <p:ph idx="1"/>
            <p:extLst>
              <p:ext uri="{D42A27DB-BD31-4B8C-83A1-F6EECF244321}">
                <p14:modId xmlns:p14="http://schemas.microsoft.com/office/powerpoint/2010/main" val="3485629098"/>
              </p:ext>
            </p:extLst>
          </p:nvPr>
        </p:nvGraphicFramePr>
        <p:xfrm>
          <a:off x="838200" y="1320642"/>
          <a:ext cx="10515600" cy="160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3601D731-2D4C-50BF-46F6-45DB383720D1}"/>
              </a:ext>
            </a:extLst>
          </p:cNvPr>
          <p:cNvSpPr/>
          <p:nvPr/>
        </p:nvSpPr>
        <p:spPr>
          <a:xfrm>
            <a:off x="838200" y="2908251"/>
            <a:ext cx="10515600" cy="646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t>Tedarikçi</a:t>
            </a:r>
            <a:r>
              <a:rPr lang="en-US" dirty="0"/>
              <a:t> </a:t>
            </a:r>
            <a:r>
              <a:rPr lang="en-US" dirty="0" err="1"/>
              <a:t>değerlendirme</a:t>
            </a:r>
            <a:r>
              <a:rPr lang="en-US" dirty="0"/>
              <a:t> </a:t>
            </a:r>
            <a:r>
              <a:rPr lang="en-US" dirty="0" err="1"/>
              <a:t>aşamasında</a:t>
            </a:r>
            <a:r>
              <a:rPr lang="en-US" dirty="0"/>
              <a:t> </a:t>
            </a:r>
            <a:r>
              <a:rPr lang="en-US" dirty="0" err="1"/>
              <a:t>aşağıdaki</a:t>
            </a:r>
            <a:r>
              <a:rPr lang="en-US" dirty="0"/>
              <a:t> </a:t>
            </a:r>
            <a:r>
              <a:rPr lang="en-US" dirty="0" err="1"/>
              <a:t>soruları</a:t>
            </a:r>
            <a:r>
              <a:rPr lang="en-US" dirty="0"/>
              <a:t> </a:t>
            </a:r>
            <a:r>
              <a:rPr lang="en-US" dirty="0" err="1"/>
              <a:t>dikkate</a:t>
            </a:r>
            <a:r>
              <a:rPr lang="en-US" dirty="0"/>
              <a:t> </a:t>
            </a:r>
            <a:r>
              <a:rPr lang="en-US" dirty="0" err="1"/>
              <a:t>almalıyız</a:t>
            </a:r>
            <a:r>
              <a:rPr lang="en-US" dirty="0"/>
              <a:t>:</a:t>
            </a:r>
          </a:p>
        </p:txBody>
      </p:sp>
      <p:graphicFrame>
        <p:nvGraphicFramePr>
          <p:cNvPr id="8" name="Diagram 7">
            <a:extLst>
              <a:ext uri="{FF2B5EF4-FFF2-40B4-BE49-F238E27FC236}">
                <a16:creationId xmlns:a16="http://schemas.microsoft.com/office/drawing/2014/main" id="{81E2D271-7E6E-AD8E-6677-85AE26E7860B}"/>
              </a:ext>
            </a:extLst>
          </p:cNvPr>
          <p:cNvGraphicFramePr/>
          <p:nvPr>
            <p:extLst>
              <p:ext uri="{D42A27DB-BD31-4B8C-83A1-F6EECF244321}">
                <p14:modId xmlns:p14="http://schemas.microsoft.com/office/powerpoint/2010/main" val="4251033599"/>
              </p:ext>
            </p:extLst>
          </p:nvPr>
        </p:nvGraphicFramePr>
        <p:xfrm>
          <a:off x="2955544" y="3332020"/>
          <a:ext cx="6493256" cy="37117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a:extLst>
              <a:ext uri="{FF2B5EF4-FFF2-40B4-BE49-F238E27FC236}">
                <a16:creationId xmlns:a16="http://schemas.microsoft.com/office/drawing/2014/main" id="{9ECCD86B-E786-2E22-C902-F98588F79837}"/>
              </a:ext>
            </a:extLst>
          </p:cNvPr>
          <p:cNvSpPr txBox="1"/>
          <p:nvPr/>
        </p:nvSpPr>
        <p:spPr>
          <a:xfrm>
            <a:off x="106172" y="3820745"/>
            <a:ext cx="2849372" cy="2956835"/>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MetaSerifPro-Light"/>
                <a:ea typeface="Calibri" panose="020F0502020204030204" pitchFamily="34" charset="0"/>
                <a:cs typeface="MetaSerifPro-Light"/>
              </a:rPr>
              <a:t>The evaluation of a supplier can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MetaPro-Bold"/>
                <a:ea typeface="Calibri" panose="020F0502020204030204" pitchFamily="34" charset="0"/>
                <a:cs typeface="MetaPro-Bold"/>
              </a:rPr>
              <a:t>• </a:t>
            </a:r>
            <a:r>
              <a:rPr lang="en-US" sz="1800" b="1" dirty="0">
                <a:effectLst/>
                <a:latin typeface="MetaSerifPro-Light"/>
                <a:ea typeface="Calibri" panose="020F0502020204030204" pitchFamily="34" charset="0"/>
                <a:cs typeface="MetaSerifPro-Light"/>
              </a:rPr>
              <a:t>Test of product,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MetaPro-Bold"/>
                <a:ea typeface="Calibri" panose="020F0502020204030204" pitchFamily="34" charset="0"/>
                <a:cs typeface="MetaPro-Bold"/>
              </a:rPr>
              <a:t>• </a:t>
            </a:r>
            <a:r>
              <a:rPr lang="en-US" sz="1800" b="1" dirty="0">
                <a:effectLst/>
                <a:latin typeface="MetaSerifPro-Light"/>
                <a:ea typeface="Calibri" panose="020F0502020204030204" pitchFamily="34" charset="0"/>
                <a:cs typeface="MetaSerifPro-Light"/>
              </a:rPr>
              <a:t>Third-party evaluation reports,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MetaPro-Bold"/>
                <a:ea typeface="Calibri" panose="020F0502020204030204" pitchFamily="34" charset="0"/>
                <a:cs typeface="MetaPro-Bold"/>
              </a:rPr>
              <a:t>• </a:t>
            </a:r>
            <a:r>
              <a:rPr lang="en-US" sz="1800" b="1" dirty="0">
                <a:effectLst/>
                <a:latin typeface="MetaSerifPro-Light"/>
                <a:ea typeface="Calibri" panose="020F0502020204030204" pitchFamily="34" charset="0"/>
                <a:cs typeface="MetaSerifPro-Light"/>
              </a:rPr>
              <a:t>Review of history,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MetaPro-Bold"/>
                <a:ea typeface="Calibri" panose="020F0502020204030204" pitchFamily="34" charset="0"/>
                <a:cs typeface="MetaPro-Bold"/>
              </a:rPr>
              <a:t>• </a:t>
            </a:r>
            <a:r>
              <a:rPr lang="en-US" b="1" dirty="0">
                <a:latin typeface="MetaSerifPro-Light"/>
                <a:ea typeface="Calibri" panose="020F0502020204030204" pitchFamily="34" charset="0"/>
                <a:cs typeface="MetaPro-Bold"/>
              </a:rPr>
              <a:t>QMS Certification,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MetaPro-Bold"/>
                <a:ea typeface="Calibri" panose="020F0502020204030204" pitchFamily="34" charset="0"/>
                <a:cs typeface="MetaPro-Bold"/>
              </a:rPr>
              <a:t>• </a:t>
            </a:r>
            <a:r>
              <a:rPr lang="en-US" sz="1800" b="1" dirty="0">
                <a:effectLst/>
                <a:latin typeface="MetaSerifPro-Light"/>
                <a:ea typeface="Calibri" panose="020F0502020204030204" pitchFamily="34" charset="0"/>
                <a:cs typeface="MetaSerifPro-Light"/>
              </a:rPr>
              <a:t>Auditing.</a:t>
            </a:r>
            <a:endParaRPr lang="en-US" b="1" dirty="0"/>
          </a:p>
        </p:txBody>
      </p:sp>
    </p:spTree>
    <p:extLst>
      <p:ext uri="{BB962C8B-B14F-4D97-AF65-F5344CB8AC3E}">
        <p14:creationId xmlns:p14="http://schemas.microsoft.com/office/powerpoint/2010/main" val="1873424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BF28-C87D-FF85-9D8D-80B34F4CA171}"/>
              </a:ext>
            </a:extLst>
          </p:cNvPr>
          <p:cNvSpPr>
            <a:spLocks noGrp="1"/>
          </p:cNvSpPr>
          <p:nvPr>
            <p:ph type="title"/>
          </p:nvPr>
        </p:nvSpPr>
        <p:spPr/>
        <p:txBody>
          <a:bodyPr/>
          <a:lstStyle/>
          <a:p>
            <a:r>
              <a:rPr lang="en-US" b="1" dirty="0">
                <a:latin typeface="MetaSerifPro-Bold"/>
              </a:rPr>
              <a:t>7.4 Purchasing (Procedure)</a:t>
            </a:r>
            <a:endParaRPr lang="en-US" dirty="0"/>
          </a:p>
        </p:txBody>
      </p:sp>
      <p:graphicFrame>
        <p:nvGraphicFramePr>
          <p:cNvPr id="7" name="Content Placeholder 2">
            <a:extLst>
              <a:ext uri="{FF2B5EF4-FFF2-40B4-BE49-F238E27FC236}">
                <a16:creationId xmlns:a16="http://schemas.microsoft.com/office/drawing/2014/main" id="{3AEF6AE7-AC02-559B-8661-65C4EBEB1AA8}"/>
              </a:ext>
            </a:extLst>
          </p:cNvPr>
          <p:cNvGraphicFramePr>
            <a:graphicFrameLocks noGrp="1"/>
          </p:cNvGraphicFramePr>
          <p:nvPr>
            <p:ph idx="1"/>
            <p:extLst>
              <p:ext uri="{D42A27DB-BD31-4B8C-83A1-F6EECF244321}">
                <p14:modId xmlns:p14="http://schemas.microsoft.com/office/powerpoint/2010/main" val="2210140982"/>
              </p:ext>
            </p:extLst>
          </p:nvPr>
        </p:nvGraphicFramePr>
        <p:xfrm>
          <a:off x="838200" y="1320642"/>
          <a:ext cx="10515600" cy="160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3601D731-2D4C-50BF-46F6-45DB383720D1}"/>
              </a:ext>
            </a:extLst>
          </p:cNvPr>
          <p:cNvSpPr/>
          <p:nvPr/>
        </p:nvSpPr>
        <p:spPr>
          <a:xfrm>
            <a:off x="838200" y="2908251"/>
            <a:ext cx="10515600" cy="646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t>Sonuçlandırma</a:t>
            </a:r>
            <a:r>
              <a:rPr lang="en-US" dirty="0"/>
              <a:t> </a:t>
            </a:r>
            <a:r>
              <a:rPr lang="en-US" dirty="0" err="1"/>
              <a:t>aşamasında</a:t>
            </a:r>
            <a:r>
              <a:rPr lang="en-US" dirty="0"/>
              <a:t> </a:t>
            </a:r>
            <a:r>
              <a:rPr lang="en-US" dirty="0" err="1"/>
              <a:t>aşağıdaki</a:t>
            </a:r>
            <a:r>
              <a:rPr lang="en-US" dirty="0"/>
              <a:t> </a:t>
            </a:r>
            <a:r>
              <a:rPr lang="en-US" dirty="0" err="1"/>
              <a:t>soruları</a:t>
            </a:r>
            <a:r>
              <a:rPr lang="en-US" dirty="0"/>
              <a:t> </a:t>
            </a:r>
            <a:r>
              <a:rPr lang="en-US" dirty="0" err="1"/>
              <a:t>dikkate</a:t>
            </a:r>
            <a:r>
              <a:rPr lang="en-US" dirty="0"/>
              <a:t> </a:t>
            </a:r>
            <a:r>
              <a:rPr lang="en-US" dirty="0" err="1"/>
              <a:t>almalıyız</a:t>
            </a:r>
            <a:r>
              <a:rPr lang="en-US" dirty="0"/>
              <a:t>:</a:t>
            </a:r>
          </a:p>
        </p:txBody>
      </p:sp>
      <p:graphicFrame>
        <p:nvGraphicFramePr>
          <p:cNvPr id="8" name="Diagram 7">
            <a:extLst>
              <a:ext uri="{FF2B5EF4-FFF2-40B4-BE49-F238E27FC236}">
                <a16:creationId xmlns:a16="http://schemas.microsoft.com/office/drawing/2014/main" id="{81E2D271-7E6E-AD8E-6677-85AE26E7860B}"/>
              </a:ext>
            </a:extLst>
          </p:cNvPr>
          <p:cNvGraphicFramePr/>
          <p:nvPr>
            <p:extLst>
              <p:ext uri="{D42A27DB-BD31-4B8C-83A1-F6EECF244321}">
                <p14:modId xmlns:p14="http://schemas.microsoft.com/office/powerpoint/2010/main" val="3812202024"/>
              </p:ext>
            </p:extLst>
          </p:nvPr>
        </p:nvGraphicFramePr>
        <p:xfrm>
          <a:off x="1306286" y="3722915"/>
          <a:ext cx="10199914" cy="31350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57759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BF28-C87D-FF85-9D8D-80B34F4CA171}"/>
              </a:ext>
            </a:extLst>
          </p:cNvPr>
          <p:cNvSpPr>
            <a:spLocks noGrp="1"/>
          </p:cNvSpPr>
          <p:nvPr>
            <p:ph type="title"/>
          </p:nvPr>
        </p:nvSpPr>
        <p:spPr/>
        <p:txBody>
          <a:bodyPr>
            <a:normAutofit/>
          </a:bodyPr>
          <a:lstStyle/>
          <a:p>
            <a:r>
              <a:rPr lang="en-US" sz="4000" b="1" dirty="0">
                <a:latin typeface="MetaSerifPro-Bold"/>
              </a:rPr>
              <a:t>7.4 Purchasing (Procedure)</a:t>
            </a:r>
            <a:endParaRPr lang="en-US" sz="4000" dirty="0"/>
          </a:p>
        </p:txBody>
      </p:sp>
      <p:graphicFrame>
        <p:nvGraphicFramePr>
          <p:cNvPr id="7" name="Content Placeholder 2">
            <a:extLst>
              <a:ext uri="{FF2B5EF4-FFF2-40B4-BE49-F238E27FC236}">
                <a16:creationId xmlns:a16="http://schemas.microsoft.com/office/drawing/2014/main" id="{3AEF6AE7-AC02-559B-8661-65C4EBEB1AA8}"/>
              </a:ext>
            </a:extLst>
          </p:cNvPr>
          <p:cNvGraphicFramePr>
            <a:graphicFrameLocks noGrp="1"/>
          </p:cNvGraphicFramePr>
          <p:nvPr>
            <p:ph idx="1"/>
            <p:extLst>
              <p:ext uri="{D42A27DB-BD31-4B8C-83A1-F6EECF244321}">
                <p14:modId xmlns:p14="http://schemas.microsoft.com/office/powerpoint/2010/main" val="2868634803"/>
              </p:ext>
            </p:extLst>
          </p:nvPr>
        </p:nvGraphicFramePr>
        <p:xfrm>
          <a:off x="838200" y="1320642"/>
          <a:ext cx="10515600" cy="160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3601D731-2D4C-50BF-46F6-45DB383720D1}"/>
              </a:ext>
            </a:extLst>
          </p:cNvPr>
          <p:cNvSpPr/>
          <p:nvPr/>
        </p:nvSpPr>
        <p:spPr>
          <a:xfrm>
            <a:off x="838200" y="2908251"/>
            <a:ext cx="10515600" cy="646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Bu </a:t>
            </a:r>
            <a:r>
              <a:rPr lang="en-US" dirty="0" err="1"/>
              <a:t>aşamada</a:t>
            </a:r>
            <a:r>
              <a:rPr lang="en-US" dirty="0"/>
              <a:t> </a:t>
            </a:r>
            <a:r>
              <a:rPr lang="en-US" dirty="0" err="1"/>
              <a:t>aşağıdaki</a:t>
            </a:r>
            <a:r>
              <a:rPr lang="en-US" dirty="0"/>
              <a:t> </a:t>
            </a:r>
            <a:r>
              <a:rPr lang="en-US" dirty="0" err="1"/>
              <a:t>soruları</a:t>
            </a:r>
            <a:r>
              <a:rPr lang="en-US" dirty="0"/>
              <a:t> </a:t>
            </a:r>
            <a:r>
              <a:rPr lang="en-US" dirty="0" err="1"/>
              <a:t>dikkate</a:t>
            </a:r>
            <a:r>
              <a:rPr lang="en-US" dirty="0"/>
              <a:t> </a:t>
            </a:r>
            <a:r>
              <a:rPr lang="en-US" dirty="0" err="1"/>
              <a:t>almalıyız</a:t>
            </a:r>
            <a:r>
              <a:rPr lang="en-US" dirty="0"/>
              <a:t>:</a:t>
            </a:r>
          </a:p>
        </p:txBody>
      </p:sp>
      <p:graphicFrame>
        <p:nvGraphicFramePr>
          <p:cNvPr id="8" name="Diagram 7">
            <a:extLst>
              <a:ext uri="{FF2B5EF4-FFF2-40B4-BE49-F238E27FC236}">
                <a16:creationId xmlns:a16="http://schemas.microsoft.com/office/drawing/2014/main" id="{81E2D271-7E6E-AD8E-6677-85AE26E7860B}"/>
              </a:ext>
            </a:extLst>
          </p:cNvPr>
          <p:cNvGraphicFramePr/>
          <p:nvPr>
            <p:extLst>
              <p:ext uri="{D42A27DB-BD31-4B8C-83A1-F6EECF244321}">
                <p14:modId xmlns:p14="http://schemas.microsoft.com/office/powerpoint/2010/main" val="3459596498"/>
              </p:ext>
            </p:extLst>
          </p:nvPr>
        </p:nvGraphicFramePr>
        <p:xfrm>
          <a:off x="1306286" y="3722915"/>
          <a:ext cx="10199914" cy="31350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20090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BF28-C87D-FF85-9D8D-80B34F4CA171}"/>
              </a:ext>
            </a:extLst>
          </p:cNvPr>
          <p:cNvSpPr>
            <a:spLocks noGrp="1"/>
          </p:cNvSpPr>
          <p:nvPr>
            <p:ph type="title"/>
          </p:nvPr>
        </p:nvSpPr>
        <p:spPr/>
        <p:txBody>
          <a:bodyPr>
            <a:normAutofit/>
          </a:bodyPr>
          <a:lstStyle/>
          <a:p>
            <a:r>
              <a:rPr lang="en-US" sz="4000" b="1" dirty="0">
                <a:latin typeface="MetaSerifPro-Bold"/>
              </a:rPr>
              <a:t>7.4 Purchasing (Procedure)</a:t>
            </a:r>
            <a:endParaRPr lang="en-US" sz="4000" dirty="0"/>
          </a:p>
        </p:txBody>
      </p:sp>
      <p:graphicFrame>
        <p:nvGraphicFramePr>
          <p:cNvPr id="7" name="Content Placeholder 2">
            <a:extLst>
              <a:ext uri="{FF2B5EF4-FFF2-40B4-BE49-F238E27FC236}">
                <a16:creationId xmlns:a16="http://schemas.microsoft.com/office/drawing/2014/main" id="{3AEF6AE7-AC02-559B-8661-65C4EBEB1AA8}"/>
              </a:ext>
            </a:extLst>
          </p:cNvPr>
          <p:cNvGraphicFramePr>
            <a:graphicFrameLocks noGrp="1"/>
          </p:cNvGraphicFramePr>
          <p:nvPr>
            <p:ph idx="1"/>
            <p:extLst>
              <p:ext uri="{D42A27DB-BD31-4B8C-83A1-F6EECF244321}">
                <p14:modId xmlns:p14="http://schemas.microsoft.com/office/powerpoint/2010/main" val="1845793481"/>
              </p:ext>
            </p:extLst>
          </p:nvPr>
        </p:nvGraphicFramePr>
        <p:xfrm>
          <a:off x="838200" y="1320642"/>
          <a:ext cx="10515600" cy="160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3601D731-2D4C-50BF-46F6-45DB383720D1}"/>
              </a:ext>
            </a:extLst>
          </p:cNvPr>
          <p:cNvSpPr/>
          <p:nvPr/>
        </p:nvSpPr>
        <p:spPr>
          <a:xfrm>
            <a:off x="838200" y="2908251"/>
            <a:ext cx="10515600" cy="646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Bu </a:t>
            </a:r>
            <a:r>
              <a:rPr lang="en-US" dirty="0" err="1"/>
              <a:t>aşamada</a:t>
            </a:r>
            <a:r>
              <a:rPr lang="en-US" dirty="0"/>
              <a:t> </a:t>
            </a:r>
            <a:r>
              <a:rPr lang="en-US" dirty="0" err="1"/>
              <a:t>aşağıdaki</a:t>
            </a:r>
            <a:r>
              <a:rPr lang="en-US" dirty="0"/>
              <a:t> </a:t>
            </a:r>
            <a:r>
              <a:rPr lang="en-US" dirty="0" err="1"/>
              <a:t>soruları</a:t>
            </a:r>
            <a:r>
              <a:rPr lang="en-US" dirty="0"/>
              <a:t> </a:t>
            </a:r>
            <a:r>
              <a:rPr lang="en-US" dirty="0" err="1"/>
              <a:t>dikkate</a:t>
            </a:r>
            <a:r>
              <a:rPr lang="en-US" dirty="0"/>
              <a:t> </a:t>
            </a:r>
            <a:r>
              <a:rPr lang="en-US" dirty="0" err="1"/>
              <a:t>almalıyız</a:t>
            </a:r>
            <a:r>
              <a:rPr lang="en-US" dirty="0"/>
              <a:t>:</a:t>
            </a:r>
          </a:p>
        </p:txBody>
      </p:sp>
      <p:graphicFrame>
        <p:nvGraphicFramePr>
          <p:cNvPr id="8" name="Diagram 7">
            <a:extLst>
              <a:ext uri="{FF2B5EF4-FFF2-40B4-BE49-F238E27FC236}">
                <a16:creationId xmlns:a16="http://schemas.microsoft.com/office/drawing/2014/main" id="{81E2D271-7E6E-AD8E-6677-85AE26E7860B}"/>
              </a:ext>
            </a:extLst>
          </p:cNvPr>
          <p:cNvGraphicFramePr/>
          <p:nvPr>
            <p:extLst>
              <p:ext uri="{D42A27DB-BD31-4B8C-83A1-F6EECF244321}">
                <p14:modId xmlns:p14="http://schemas.microsoft.com/office/powerpoint/2010/main" val="145356412"/>
              </p:ext>
            </p:extLst>
          </p:nvPr>
        </p:nvGraphicFramePr>
        <p:xfrm>
          <a:off x="1306286" y="3722915"/>
          <a:ext cx="10199914" cy="31350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86704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BF28-C87D-FF85-9D8D-80B34F4CA171}"/>
              </a:ext>
            </a:extLst>
          </p:cNvPr>
          <p:cNvSpPr>
            <a:spLocks noGrp="1"/>
          </p:cNvSpPr>
          <p:nvPr>
            <p:ph type="title"/>
          </p:nvPr>
        </p:nvSpPr>
        <p:spPr/>
        <p:txBody>
          <a:bodyPr>
            <a:normAutofit/>
          </a:bodyPr>
          <a:lstStyle/>
          <a:p>
            <a:r>
              <a:rPr lang="en-US" sz="4000" b="1" dirty="0">
                <a:latin typeface="MetaSerifPro-Bold"/>
              </a:rPr>
              <a:t>7.4 Purchasing (Procedure)</a:t>
            </a:r>
            <a:endParaRPr lang="en-US" sz="4000" dirty="0"/>
          </a:p>
        </p:txBody>
      </p:sp>
      <p:graphicFrame>
        <p:nvGraphicFramePr>
          <p:cNvPr id="7" name="Content Placeholder 2">
            <a:extLst>
              <a:ext uri="{FF2B5EF4-FFF2-40B4-BE49-F238E27FC236}">
                <a16:creationId xmlns:a16="http://schemas.microsoft.com/office/drawing/2014/main" id="{3AEF6AE7-AC02-559B-8661-65C4EBEB1AA8}"/>
              </a:ext>
            </a:extLst>
          </p:cNvPr>
          <p:cNvGraphicFramePr>
            <a:graphicFrameLocks noGrp="1"/>
          </p:cNvGraphicFramePr>
          <p:nvPr>
            <p:ph idx="1"/>
            <p:extLst>
              <p:ext uri="{D42A27DB-BD31-4B8C-83A1-F6EECF244321}">
                <p14:modId xmlns:p14="http://schemas.microsoft.com/office/powerpoint/2010/main" val="3761500480"/>
              </p:ext>
            </p:extLst>
          </p:nvPr>
        </p:nvGraphicFramePr>
        <p:xfrm>
          <a:off x="838200" y="1320642"/>
          <a:ext cx="10515600" cy="160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6CF8B39-3CB5-41F4-A0C6-30E0AF4D0C75}"/>
              </a:ext>
            </a:extLst>
          </p:cNvPr>
          <p:cNvSpPr txBox="1"/>
          <p:nvPr/>
        </p:nvSpPr>
        <p:spPr>
          <a:xfrm>
            <a:off x="936171" y="2924017"/>
            <a:ext cx="10417629" cy="1200329"/>
          </a:xfrm>
          <a:prstGeom prst="rect">
            <a:avLst/>
          </a:prstGeom>
          <a:noFill/>
        </p:spPr>
        <p:txBody>
          <a:bodyPr wrap="square" rtlCol="0">
            <a:spAutoFit/>
          </a:bodyPr>
          <a:lstStyle/>
          <a:p>
            <a:r>
              <a:rPr lang="en-US" dirty="0"/>
              <a:t>Depending on the risk of the supplied product/service, the manufacturer may plan and perform periodic supplier re-evaluations, regardless of whether problems have been identified. The purpose of this re-evaluation is to assess the supplier’s ability (process and output) over time to continue to meet specified product/service requirements as agreed. </a:t>
            </a:r>
          </a:p>
        </p:txBody>
      </p:sp>
      <p:sp>
        <p:nvSpPr>
          <p:cNvPr id="4" name="TextBox 3">
            <a:extLst>
              <a:ext uri="{FF2B5EF4-FFF2-40B4-BE49-F238E27FC236}">
                <a16:creationId xmlns:a16="http://schemas.microsoft.com/office/drawing/2014/main" id="{73CAB7AA-0DC6-0497-0BD9-D3BA6137103A}"/>
              </a:ext>
            </a:extLst>
          </p:cNvPr>
          <p:cNvSpPr txBox="1"/>
          <p:nvPr/>
        </p:nvSpPr>
        <p:spPr>
          <a:xfrm>
            <a:off x="838200" y="4502446"/>
            <a:ext cx="10417629" cy="1569660"/>
          </a:xfrm>
          <a:prstGeom prst="rect">
            <a:avLst/>
          </a:prstGeom>
          <a:noFill/>
        </p:spPr>
        <p:txBody>
          <a:bodyPr wrap="square" rtlCol="0">
            <a:spAutoFit/>
          </a:bodyPr>
          <a:lstStyle/>
          <a:p>
            <a:r>
              <a:rPr lang="en-US" sz="2400" dirty="0" err="1"/>
              <a:t>Sorun</a:t>
            </a:r>
            <a:r>
              <a:rPr lang="en-US" sz="2400" dirty="0"/>
              <a:t> </a:t>
            </a:r>
            <a:r>
              <a:rPr lang="en-US" sz="2400" dirty="0" err="1"/>
              <a:t>olup</a:t>
            </a:r>
            <a:r>
              <a:rPr lang="en-US" sz="2400" dirty="0"/>
              <a:t> </a:t>
            </a:r>
            <a:r>
              <a:rPr lang="en-US" sz="2400" dirty="0" err="1"/>
              <a:t>olmadığına</a:t>
            </a:r>
            <a:r>
              <a:rPr lang="en-US" sz="2400" dirty="0"/>
              <a:t> </a:t>
            </a:r>
            <a:r>
              <a:rPr lang="en-US" sz="2400" dirty="0" err="1"/>
              <a:t>bakmaksızın</a:t>
            </a:r>
            <a:r>
              <a:rPr lang="en-US" sz="2400" dirty="0"/>
              <a:t>  </a:t>
            </a:r>
            <a:r>
              <a:rPr lang="en-US" sz="2400" dirty="0" err="1"/>
              <a:t>tedarik</a:t>
            </a:r>
            <a:r>
              <a:rPr lang="en-US" sz="2400" dirty="0"/>
              <a:t> </a:t>
            </a:r>
            <a:r>
              <a:rPr lang="en-US" sz="2400" dirty="0" err="1"/>
              <a:t>edilen</a:t>
            </a:r>
            <a:r>
              <a:rPr lang="en-US" sz="2400" dirty="0"/>
              <a:t> </a:t>
            </a:r>
            <a:r>
              <a:rPr lang="en-US" sz="2400" dirty="0" err="1"/>
              <a:t>ürün</a:t>
            </a:r>
            <a:r>
              <a:rPr lang="en-US" sz="2400" dirty="0"/>
              <a:t> </a:t>
            </a:r>
            <a:r>
              <a:rPr lang="en-US" sz="2400" dirty="0" err="1"/>
              <a:t>ya</a:t>
            </a:r>
            <a:r>
              <a:rPr lang="en-US" sz="2400" dirty="0"/>
              <a:t> da </a:t>
            </a:r>
            <a:r>
              <a:rPr lang="en-US" sz="2400" dirty="0" err="1"/>
              <a:t>servisin</a:t>
            </a:r>
            <a:r>
              <a:rPr lang="en-US" sz="2400" dirty="0"/>
              <a:t> risk </a:t>
            </a:r>
            <a:r>
              <a:rPr lang="en-US" sz="2400" dirty="0" err="1"/>
              <a:t>sınıfına</a:t>
            </a:r>
            <a:r>
              <a:rPr lang="en-US" sz="2400" dirty="0"/>
              <a:t> </a:t>
            </a:r>
            <a:r>
              <a:rPr lang="en-US" sz="2400" dirty="0" err="1"/>
              <a:t>göre</a:t>
            </a:r>
            <a:r>
              <a:rPr lang="en-US" sz="2400" dirty="0"/>
              <a:t> </a:t>
            </a:r>
            <a:r>
              <a:rPr lang="en-US" sz="2400" dirty="0" err="1"/>
              <a:t>üretici</a:t>
            </a:r>
            <a:r>
              <a:rPr lang="en-US" sz="2400" dirty="0"/>
              <a:t> </a:t>
            </a:r>
            <a:r>
              <a:rPr lang="en-US" sz="2400" dirty="0" err="1"/>
              <a:t>yeniden</a:t>
            </a:r>
            <a:r>
              <a:rPr lang="en-US" sz="2400" dirty="0"/>
              <a:t> </a:t>
            </a:r>
            <a:r>
              <a:rPr lang="en-US" sz="2400" dirty="0" err="1"/>
              <a:t>değerlendirme</a:t>
            </a:r>
            <a:r>
              <a:rPr lang="en-US" sz="2400" dirty="0"/>
              <a:t> </a:t>
            </a:r>
            <a:r>
              <a:rPr lang="en-US" sz="2400" dirty="0" err="1"/>
              <a:t>yapabilir</a:t>
            </a:r>
            <a:r>
              <a:rPr lang="en-US" sz="2400" dirty="0"/>
              <a:t>. </a:t>
            </a:r>
            <a:r>
              <a:rPr lang="en-US" sz="2400" dirty="0" err="1"/>
              <a:t>Yeniden</a:t>
            </a:r>
            <a:r>
              <a:rPr lang="en-US" sz="2400" dirty="0"/>
              <a:t> </a:t>
            </a:r>
            <a:r>
              <a:rPr lang="en-US" sz="2400" dirty="0" err="1"/>
              <a:t>değerlendirmenin</a:t>
            </a:r>
            <a:r>
              <a:rPr lang="en-US" sz="2400" dirty="0"/>
              <a:t> </a:t>
            </a:r>
            <a:r>
              <a:rPr lang="en-US" sz="2400" dirty="0" err="1"/>
              <a:t>amacı</a:t>
            </a:r>
            <a:r>
              <a:rPr lang="en-US" sz="2400" dirty="0"/>
              <a:t> zaman </a:t>
            </a:r>
            <a:r>
              <a:rPr lang="en-US" sz="2400" dirty="0" err="1"/>
              <a:t>içinde</a:t>
            </a:r>
            <a:r>
              <a:rPr lang="en-US" sz="2400" dirty="0"/>
              <a:t> </a:t>
            </a:r>
            <a:r>
              <a:rPr lang="en-US" sz="2400" dirty="0" err="1"/>
              <a:t>tedarikçinin</a:t>
            </a:r>
            <a:r>
              <a:rPr lang="en-US" sz="2400" dirty="0"/>
              <a:t> </a:t>
            </a:r>
            <a:r>
              <a:rPr lang="en-US" sz="2400" dirty="0" err="1"/>
              <a:t>sözleşmeye</a:t>
            </a:r>
            <a:r>
              <a:rPr lang="en-US" sz="2400" dirty="0"/>
              <a:t> </a:t>
            </a:r>
            <a:r>
              <a:rPr lang="en-US" sz="2400" dirty="0" err="1"/>
              <a:t>uygun</a:t>
            </a:r>
            <a:r>
              <a:rPr lang="en-US" sz="2400" dirty="0"/>
              <a:t> </a:t>
            </a:r>
            <a:r>
              <a:rPr lang="en-US" sz="2400" dirty="0" err="1"/>
              <a:t>olarak</a:t>
            </a:r>
            <a:r>
              <a:rPr lang="en-US" sz="2400" dirty="0"/>
              <a:t> </a:t>
            </a:r>
            <a:r>
              <a:rPr lang="en-US" sz="2400" dirty="0" err="1"/>
              <a:t>hareket</a:t>
            </a:r>
            <a:r>
              <a:rPr lang="en-US" sz="2400" dirty="0"/>
              <a:t> </a:t>
            </a:r>
            <a:r>
              <a:rPr lang="en-US" sz="2400" dirty="0" err="1"/>
              <a:t>ettiğini</a:t>
            </a:r>
            <a:r>
              <a:rPr lang="en-US" sz="2400" dirty="0"/>
              <a:t> </a:t>
            </a:r>
            <a:r>
              <a:rPr lang="en-US" sz="2400" dirty="0" err="1"/>
              <a:t>değerlendirmektir</a:t>
            </a:r>
            <a:r>
              <a:rPr lang="en-US" sz="2400" dirty="0"/>
              <a:t>.</a:t>
            </a:r>
          </a:p>
        </p:txBody>
      </p:sp>
    </p:spTree>
    <p:extLst>
      <p:ext uri="{BB962C8B-B14F-4D97-AF65-F5344CB8AC3E}">
        <p14:creationId xmlns:p14="http://schemas.microsoft.com/office/powerpoint/2010/main" val="1061187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5E2353-3B85-44CC-1782-D546EA0F4EC9}"/>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a:r>
              <a:rPr lang="en-US" sz="2600">
                <a:solidFill>
                  <a:schemeClr val="bg1"/>
                </a:solidFill>
              </a:rPr>
              <a:t>Schematic View of Purchasing Procedure</a:t>
            </a:r>
          </a:p>
        </p:txBody>
      </p:sp>
      <p:pic>
        <p:nvPicPr>
          <p:cNvPr id="5" name="Content Placeholder 4">
            <a:extLst>
              <a:ext uri="{FF2B5EF4-FFF2-40B4-BE49-F238E27FC236}">
                <a16:creationId xmlns:a16="http://schemas.microsoft.com/office/drawing/2014/main" id="{D8E54213-16D7-8D91-5DC7-1626A8F436B9}"/>
              </a:ext>
            </a:extLst>
          </p:cNvPr>
          <p:cNvPicPr>
            <a:picLocks noGrp="1" noChangeAspect="1"/>
          </p:cNvPicPr>
          <p:nvPr>
            <p:ph idx="4294967295"/>
          </p:nvPr>
        </p:nvPicPr>
        <p:blipFill>
          <a:blip r:embed="rId2"/>
          <a:stretch>
            <a:fillRect/>
          </a:stretch>
        </p:blipFill>
        <p:spPr>
          <a:xfrm>
            <a:off x="4232019" y="555172"/>
            <a:ext cx="7362245" cy="5337628"/>
          </a:xfrm>
          <a:prstGeom prst="rect">
            <a:avLst/>
          </a:prstGeom>
        </p:spPr>
      </p:pic>
    </p:spTree>
    <p:extLst>
      <p:ext uri="{BB962C8B-B14F-4D97-AF65-F5344CB8AC3E}">
        <p14:creationId xmlns:p14="http://schemas.microsoft.com/office/powerpoint/2010/main" val="154381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82E4A-C26E-E65A-F34A-2171681CDADD}"/>
              </a:ext>
            </a:extLst>
          </p:cNvPr>
          <p:cNvSpPr>
            <a:spLocks noGrp="1"/>
          </p:cNvSpPr>
          <p:nvPr>
            <p:ph type="title"/>
          </p:nvPr>
        </p:nvSpPr>
        <p:spPr/>
        <p:txBody>
          <a:bodyPr/>
          <a:lstStyle/>
          <a:p>
            <a:r>
              <a:rPr lang="en-US" dirty="0"/>
              <a:t>ISO 13485 Clause 4 General Review, Procedures and Records</a:t>
            </a:r>
          </a:p>
        </p:txBody>
      </p:sp>
      <p:sp>
        <p:nvSpPr>
          <p:cNvPr id="3" name="Content Placeholder 2">
            <a:extLst>
              <a:ext uri="{FF2B5EF4-FFF2-40B4-BE49-F238E27FC236}">
                <a16:creationId xmlns:a16="http://schemas.microsoft.com/office/drawing/2014/main" id="{C09B95F3-9F4E-996B-F7D2-02006AFBF925}"/>
              </a:ext>
            </a:extLst>
          </p:cNvPr>
          <p:cNvSpPr>
            <a:spLocks noGrp="1"/>
          </p:cNvSpPr>
          <p:nvPr>
            <p:ph sz="half" idx="1"/>
          </p:nvPr>
        </p:nvSpPr>
        <p:spPr/>
        <p:txBody>
          <a:bodyPr>
            <a:normAutofit lnSpcReduction="10000"/>
          </a:bodyPr>
          <a:lstStyle/>
          <a:p>
            <a:pPr marL="0" marR="0" indent="0">
              <a:lnSpc>
                <a:spcPct val="107000"/>
              </a:lnSpc>
              <a:spcBef>
                <a:spcPts val="0"/>
              </a:spcBef>
              <a:spcAft>
                <a:spcPts val="800"/>
              </a:spcAft>
              <a:buNone/>
            </a:pPr>
            <a:r>
              <a:rPr lang="en-US" sz="1800" b="1" dirty="0">
                <a:effectLst/>
                <a:latin typeface="MetaSerifPro-Bold"/>
                <a:ea typeface="Calibri" panose="020F0502020204030204" pitchFamily="34" charset="0"/>
                <a:cs typeface="MetaSerifPro-Bold"/>
              </a:rPr>
              <a:t>4.2.1 General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MetaSerifPro-Light"/>
                <a:ea typeface="Calibri" panose="020F0502020204030204" pitchFamily="34" charset="0"/>
                <a:cs typeface="MetaSerifPro-Light"/>
              </a:rPr>
              <a:t>The quality management system documentation (see 4.2.4) shall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MetaSerifPro-Light"/>
                <a:ea typeface="Calibri" panose="020F0502020204030204" pitchFamily="34" charset="0"/>
                <a:cs typeface="MetaSerifPro-Light"/>
              </a:rPr>
              <a:t>a) documented statements of a quality policy and quality objectives;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MetaSerifPro-Light"/>
                <a:ea typeface="Calibri" panose="020F0502020204030204" pitchFamily="34" charset="0"/>
                <a:cs typeface="MetaSerifPro-Light"/>
              </a:rPr>
              <a:t>b) a quality manual;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MetaSerifPro-Light"/>
                <a:ea typeface="Calibri" panose="020F0502020204030204" pitchFamily="34" charset="0"/>
                <a:cs typeface="MetaSerifPro-Light"/>
              </a:rPr>
              <a:t>c) documented procedures and records required by this International</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MetaSerifPro-Light"/>
                <a:ea typeface="Calibri" panose="020F0502020204030204" pitchFamily="34" charset="0"/>
                <a:cs typeface="MetaSerifPro-Light"/>
              </a:rPr>
              <a:t>Standard;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MetaSerifPro-Light"/>
                <a:ea typeface="Calibri" panose="020F0502020204030204" pitchFamily="34" charset="0"/>
                <a:cs typeface="MetaSerifPro-Light"/>
              </a:rPr>
              <a:t>d) documents, including records, determined by the organization to be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MetaSerifPro-Light"/>
                <a:ea typeface="Calibri" panose="020F0502020204030204" pitchFamily="34" charset="0"/>
                <a:cs typeface="MetaSerifPro-Light"/>
              </a:rPr>
              <a:t>necessary to ensure the effective planning, operation, and control of</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MetaSerifPro-Light"/>
                <a:ea typeface="Calibri" panose="020F0502020204030204" pitchFamily="34" charset="0"/>
                <a:cs typeface="MetaSerifPro-Light"/>
              </a:rPr>
              <a:t>its processes;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MetaSerifPro-Light"/>
                <a:ea typeface="Calibri" panose="020F0502020204030204" pitchFamily="34" charset="0"/>
                <a:cs typeface="MetaSerifPro-Light"/>
              </a:rPr>
              <a:t>e) other documentation specified by applicable regulatory requirements.</a:t>
            </a:r>
            <a:endParaRPr lang="en-US" dirty="0"/>
          </a:p>
        </p:txBody>
      </p:sp>
      <p:sp>
        <p:nvSpPr>
          <p:cNvPr id="5" name="Rectangle: Rounded Corners 4">
            <a:extLst>
              <a:ext uri="{FF2B5EF4-FFF2-40B4-BE49-F238E27FC236}">
                <a16:creationId xmlns:a16="http://schemas.microsoft.com/office/drawing/2014/main" id="{019C6FA0-4178-1CD9-3BFA-6B18F8973A09}"/>
              </a:ext>
            </a:extLst>
          </p:cNvPr>
          <p:cNvSpPr/>
          <p:nvPr/>
        </p:nvSpPr>
        <p:spPr>
          <a:xfrm>
            <a:off x="6330593" y="2793688"/>
            <a:ext cx="5023206" cy="54196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err="1"/>
              <a:t>Kalite</a:t>
            </a:r>
            <a:r>
              <a:rPr lang="en-US" dirty="0"/>
              <a:t> </a:t>
            </a:r>
            <a:r>
              <a:rPr lang="en-US" dirty="0" err="1"/>
              <a:t>Politikası</a:t>
            </a:r>
            <a:r>
              <a:rPr lang="en-US" dirty="0"/>
              <a:t> ve </a:t>
            </a:r>
            <a:r>
              <a:rPr lang="en-US" dirty="0" err="1"/>
              <a:t>Unsurları</a:t>
            </a:r>
            <a:endParaRPr lang="en-US" dirty="0"/>
          </a:p>
        </p:txBody>
      </p:sp>
      <p:sp>
        <p:nvSpPr>
          <p:cNvPr id="6" name="Rectangle: Rounded Corners 5">
            <a:extLst>
              <a:ext uri="{FF2B5EF4-FFF2-40B4-BE49-F238E27FC236}">
                <a16:creationId xmlns:a16="http://schemas.microsoft.com/office/drawing/2014/main" id="{2B288D19-F1DB-1610-5BC3-94A2210996DB}"/>
              </a:ext>
            </a:extLst>
          </p:cNvPr>
          <p:cNvSpPr/>
          <p:nvPr/>
        </p:nvSpPr>
        <p:spPr>
          <a:xfrm>
            <a:off x="6330593" y="3389991"/>
            <a:ext cx="5023206" cy="54196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err="1"/>
              <a:t>Kalite</a:t>
            </a:r>
            <a:r>
              <a:rPr lang="en-US" dirty="0"/>
              <a:t> El </a:t>
            </a:r>
            <a:r>
              <a:rPr lang="en-US" dirty="0" err="1"/>
              <a:t>Kitabı</a:t>
            </a:r>
            <a:endParaRPr lang="en-US" dirty="0"/>
          </a:p>
        </p:txBody>
      </p:sp>
      <p:sp>
        <p:nvSpPr>
          <p:cNvPr id="7" name="Rectangle: Rounded Corners 6">
            <a:extLst>
              <a:ext uri="{FF2B5EF4-FFF2-40B4-BE49-F238E27FC236}">
                <a16:creationId xmlns:a16="http://schemas.microsoft.com/office/drawing/2014/main" id="{32357E26-2B63-8049-86D5-FEBE4872D670}"/>
              </a:ext>
            </a:extLst>
          </p:cNvPr>
          <p:cNvSpPr/>
          <p:nvPr/>
        </p:nvSpPr>
        <p:spPr>
          <a:xfrm>
            <a:off x="6330592" y="4001292"/>
            <a:ext cx="5023207" cy="130677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ISO 13485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kaynaklı</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Prosedürler</a:t>
            </a:r>
            <a:r>
              <a:rPr lang="en-US" sz="1600" dirty="0">
                <a:effectLst/>
                <a:latin typeface="Calibri" panose="020F0502020204030204" pitchFamily="34" charset="0"/>
                <a:ea typeface="Calibri" panose="020F0502020204030204" pitchFamily="34" charset="0"/>
                <a:cs typeface="Times New Roman" panose="02020603050405020304" pitchFamily="18" charset="0"/>
              </a:rPr>
              <a:t> ve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Kayıtları</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B</a:t>
            </a:r>
            <a:r>
              <a:rPr lang="en-US" sz="1600" dirty="0">
                <a:effectLst/>
                <a:latin typeface="Calibri" panose="020F0502020204030204" pitchFamily="34" charset="0"/>
                <a:ea typeface="Calibri" panose="020F0502020204030204" pitchFamily="34" charset="0"/>
                <a:cs typeface="Times New Roman" panose="02020603050405020304" pitchFamily="18" charset="0"/>
              </a:rPr>
              <a:t>una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bağlı</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üretim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ya</a:t>
            </a:r>
            <a:r>
              <a:rPr lang="en-US" sz="1600" dirty="0">
                <a:effectLst/>
                <a:latin typeface="Calibri" panose="020F0502020204030204" pitchFamily="34" charset="0"/>
                <a:ea typeface="Calibri" panose="020F0502020204030204" pitchFamily="34" charset="0"/>
                <a:cs typeface="Times New Roman" panose="02020603050405020304" pitchFamily="18" charset="0"/>
              </a:rPr>
              <a:t> da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yaşam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döngüsü</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süreçlerini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kontrol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eden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dokumanlar</a:t>
            </a:r>
            <a:r>
              <a:rPr lang="en-US" sz="1600" dirty="0">
                <a:effectLst/>
                <a:latin typeface="Calibri" panose="020F0502020204030204" pitchFamily="34" charset="0"/>
                <a:ea typeface="Calibri" panose="020F0502020204030204" pitchFamily="34" charset="0"/>
                <a:cs typeface="Times New Roman" panose="02020603050405020304" pitchFamily="18" charset="0"/>
              </a:rPr>
              <a:t> ve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kayıtları</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algn="ctr"/>
            <a:endParaRPr lang="en-US" dirty="0"/>
          </a:p>
        </p:txBody>
      </p:sp>
      <p:sp>
        <p:nvSpPr>
          <p:cNvPr id="8" name="Rectangle: Rounded Corners 7">
            <a:extLst>
              <a:ext uri="{FF2B5EF4-FFF2-40B4-BE49-F238E27FC236}">
                <a16:creationId xmlns:a16="http://schemas.microsoft.com/office/drawing/2014/main" id="{E3252B4C-B8FE-50AF-1C95-E117926944F4}"/>
              </a:ext>
            </a:extLst>
          </p:cNvPr>
          <p:cNvSpPr/>
          <p:nvPr/>
        </p:nvSpPr>
        <p:spPr>
          <a:xfrm>
            <a:off x="6330593" y="5443012"/>
            <a:ext cx="5023206" cy="54196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800" dirty="0" err="1">
                <a:effectLst/>
                <a:latin typeface="Calibri" panose="020F0502020204030204" pitchFamily="34" charset="0"/>
                <a:ea typeface="Calibri" panose="020F0502020204030204" pitchFamily="34" charset="0"/>
                <a:cs typeface="Times New Roman" panose="02020603050405020304" pitchFamily="18" charset="0"/>
              </a:rPr>
              <a:t>Kapsamdaki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düzenleyici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regülasyon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gereklilikleri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Prosedürler</a:t>
            </a:r>
            <a:r>
              <a:rPr lang="en-US" sz="1800" dirty="0">
                <a:effectLst/>
                <a:latin typeface="Calibri" panose="020F0502020204030204" pitchFamily="34" charset="0"/>
                <a:ea typeface="Calibri" panose="020F0502020204030204" pitchFamily="34" charset="0"/>
                <a:cs typeface="Times New Roman" panose="02020603050405020304" pitchFamily="18" charset="0"/>
              </a:rPr>
              <a:t> ve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Kayıtlar</a:t>
            </a:r>
            <a:endParaRPr lang="en-US" dirty="0"/>
          </a:p>
        </p:txBody>
      </p:sp>
      <p:cxnSp>
        <p:nvCxnSpPr>
          <p:cNvPr id="10" name="Straight Arrow Connector 9">
            <a:extLst>
              <a:ext uri="{FF2B5EF4-FFF2-40B4-BE49-F238E27FC236}">
                <a16:creationId xmlns:a16="http://schemas.microsoft.com/office/drawing/2014/main" id="{65613130-A062-34E4-B87E-CAAF02517194}"/>
              </a:ext>
            </a:extLst>
          </p:cNvPr>
          <p:cNvCxnSpPr/>
          <p:nvPr/>
        </p:nvCxnSpPr>
        <p:spPr>
          <a:xfrm>
            <a:off x="5536486" y="2979506"/>
            <a:ext cx="794106"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a:extLst>
              <a:ext uri="{FF2B5EF4-FFF2-40B4-BE49-F238E27FC236}">
                <a16:creationId xmlns:a16="http://schemas.microsoft.com/office/drawing/2014/main" id="{E62225C0-E5DE-782F-5200-87F266F36B09}"/>
              </a:ext>
            </a:extLst>
          </p:cNvPr>
          <p:cNvCxnSpPr>
            <a:cxnSpLocks/>
          </p:cNvCxnSpPr>
          <p:nvPr/>
        </p:nvCxnSpPr>
        <p:spPr>
          <a:xfrm>
            <a:off x="3031947" y="3660972"/>
            <a:ext cx="3298645"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3" name="Straight Arrow Connector 12">
            <a:extLst>
              <a:ext uri="{FF2B5EF4-FFF2-40B4-BE49-F238E27FC236}">
                <a16:creationId xmlns:a16="http://schemas.microsoft.com/office/drawing/2014/main" id="{37F111CD-F7CE-939B-43FD-A96466E80337}"/>
              </a:ext>
            </a:extLst>
          </p:cNvPr>
          <p:cNvCxnSpPr>
            <a:cxnSpLocks/>
          </p:cNvCxnSpPr>
          <p:nvPr/>
        </p:nvCxnSpPr>
        <p:spPr>
          <a:xfrm>
            <a:off x="5452582" y="4262064"/>
            <a:ext cx="878010"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9FDCD485-E69D-C47A-1391-B7DA071BE5F3}"/>
              </a:ext>
            </a:extLst>
          </p:cNvPr>
          <p:cNvCxnSpPr/>
          <p:nvPr/>
        </p:nvCxnSpPr>
        <p:spPr>
          <a:xfrm>
            <a:off x="5536486" y="4786045"/>
            <a:ext cx="794106"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a:extLst>
              <a:ext uri="{FF2B5EF4-FFF2-40B4-BE49-F238E27FC236}">
                <a16:creationId xmlns:a16="http://schemas.microsoft.com/office/drawing/2014/main" id="{22CCD071-9D78-2C6A-6598-32641ECBB4A1}"/>
              </a:ext>
            </a:extLst>
          </p:cNvPr>
          <p:cNvCxnSpPr/>
          <p:nvPr/>
        </p:nvCxnSpPr>
        <p:spPr>
          <a:xfrm>
            <a:off x="5452582" y="5637087"/>
            <a:ext cx="794106"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49731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050373-CAD3-CC35-AB71-9A03C372FD7F}"/>
              </a:ext>
            </a:extLst>
          </p:cNvPr>
          <p:cNvPicPr>
            <a:picLocks noChangeAspect="1"/>
          </p:cNvPicPr>
          <p:nvPr/>
        </p:nvPicPr>
        <p:blipFill>
          <a:blip r:embed="rId2"/>
          <a:stretch>
            <a:fillRect/>
          </a:stretch>
        </p:blipFill>
        <p:spPr>
          <a:xfrm>
            <a:off x="3641654" y="947057"/>
            <a:ext cx="8518211" cy="4848953"/>
          </a:xfrm>
          <a:prstGeom prst="rect">
            <a:avLst/>
          </a:prstGeom>
        </p:spPr>
      </p:pic>
      <p:sp>
        <p:nvSpPr>
          <p:cNvPr id="6" name="Title 5">
            <a:extLst>
              <a:ext uri="{FF2B5EF4-FFF2-40B4-BE49-F238E27FC236}">
                <a16:creationId xmlns:a16="http://schemas.microsoft.com/office/drawing/2014/main" id="{3238C93C-C7A2-4279-5A25-FEF92F626BF7}"/>
              </a:ext>
            </a:extLst>
          </p:cNvPr>
          <p:cNvSpPr txBox="1">
            <a:spLocks/>
          </p:cNvSpPr>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a:solidFill>
                  <a:schemeClr val="bg1"/>
                </a:solidFill>
              </a:rPr>
              <a:t>Schematic View of Purchasing Procedure</a:t>
            </a:r>
          </a:p>
        </p:txBody>
      </p:sp>
    </p:spTree>
    <p:extLst>
      <p:ext uri="{BB962C8B-B14F-4D97-AF65-F5344CB8AC3E}">
        <p14:creationId xmlns:p14="http://schemas.microsoft.com/office/powerpoint/2010/main" val="3646337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2C0F7-3132-801D-A66C-CE1DE36686BD}"/>
              </a:ext>
            </a:extLst>
          </p:cNvPr>
          <p:cNvSpPr>
            <a:spLocks noGrp="1"/>
          </p:cNvSpPr>
          <p:nvPr>
            <p:ph type="title"/>
          </p:nvPr>
        </p:nvSpPr>
        <p:spPr/>
        <p:txBody>
          <a:bodyPr/>
          <a:lstStyle/>
          <a:p>
            <a:r>
              <a:rPr lang="en-US" sz="4000" b="1" i="0" u="none" strike="noStrike" baseline="0" dirty="0">
                <a:latin typeface="MetaSerifPro-Bold"/>
              </a:rPr>
              <a:t>7.5 Production and service provision</a:t>
            </a:r>
            <a:br>
              <a:rPr lang="en-US" sz="1800" b="1" dirty="0">
                <a:effectLst/>
                <a:latin typeface="MetaSerifPro-Bold"/>
                <a:ea typeface="Calibri" panose="020F0502020204030204" pitchFamily="34" charset="0"/>
                <a:cs typeface="MetaSerifPro-Bold"/>
              </a:rPr>
            </a:br>
            <a:r>
              <a:rPr lang="en-US" sz="3200" b="1" dirty="0">
                <a:effectLst/>
                <a:latin typeface="MetaSerifPro-Bold"/>
                <a:ea typeface="Calibri" panose="020F0502020204030204" pitchFamily="34" charset="0"/>
                <a:cs typeface="MetaSerifPro-Bold"/>
              </a:rPr>
              <a:t>7.5.1 Control of production and service provision (Procedure)</a:t>
            </a:r>
            <a:endParaRPr lang="en-US" sz="3200" dirty="0"/>
          </a:p>
        </p:txBody>
      </p:sp>
      <p:sp>
        <p:nvSpPr>
          <p:cNvPr id="3" name="Content Placeholder 2">
            <a:extLst>
              <a:ext uri="{FF2B5EF4-FFF2-40B4-BE49-F238E27FC236}">
                <a16:creationId xmlns:a16="http://schemas.microsoft.com/office/drawing/2014/main" id="{327B8EAF-85CE-BF5E-6580-13FD1AAAF6E5}"/>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sz="2400" dirty="0" err="1">
                <a:effectLst/>
                <a:latin typeface="MetaSerifPro-Light"/>
                <a:ea typeface="Calibri" panose="020F0502020204030204" pitchFamily="34" charset="0"/>
                <a:cs typeface="MetaSerifPro-Light"/>
              </a:rPr>
              <a:t>Üretim</a:t>
            </a:r>
            <a:r>
              <a:rPr lang="en-US" sz="2400" dirty="0">
                <a:effectLst/>
                <a:latin typeface="MetaSerifPro-Light"/>
                <a:ea typeface="Calibri" panose="020F0502020204030204" pitchFamily="34" charset="0"/>
                <a:cs typeface="MetaSerifPro-Light"/>
              </a:rPr>
              <a:t> ve </a:t>
            </a:r>
            <a:r>
              <a:rPr lang="en-US" sz="2400" dirty="0" err="1">
                <a:effectLst/>
                <a:latin typeface="MetaSerifPro-Light"/>
                <a:ea typeface="Calibri" panose="020F0502020204030204" pitchFamily="34" charset="0"/>
                <a:cs typeface="MetaSerifPro-Light"/>
              </a:rPr>
              <a:t>Hizmet</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sunumu</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prosedürü</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ürünün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gerekliliklere</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uygun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olarak</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üretildiğinden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emin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olunması</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için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gereken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planlama</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yürütülme</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izleme</a:t>
            </a:r>
            <a:r>
              <a:rPr lang="en-US" sz="2400" dirty="0">
                <a:effectLst/>
                <a:latin typeface="MetaSerifPro-Light"/>
                <a:ea typeface="Calibri" panose="020F0502020204030204" pitchFamily="34" charset="0"/>
                <a:cs typeface="MetaSerifPro-Light"/>
              </a:rPr>
              <a:t> ve </a:t>
            </a:r>
            <a:r>
              <a:rPr lang="en-US" sz="2400" dirty="0" err="1">
                <a:latin typeface="MetaSerifPro-Light"/>
                <a:ea typeface="Calibri" panose="020F0502020204030204" pitchFamily="34" charset="0"/>
                <a:cs typeface="MetaSerifPro-Light"/>
              </a:rPr>
              <a:t>kontrol</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aşamaları</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ile</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ilgili</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bilgi</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vermelidir</a:t>
            </a:r>
            <a:r>
              <a:rPr lang="en-US" sz="2400" dirty="0">
                <a:latin typeface="MetaSerifPro-Light"/>
                <a:ea typeface="Calibri" panose="020F0502020204030204" pitchFamily="34" charset="0"/>
                <a:cs typeface="MetaSerifPro-Light"/>
              </a:rPr>
              <a:t>. </a:t>
            </a:r>
          </a:p>
          <a:p>
            <a:pPr marL="0" marR="0" indent="0">
              <a:lnSpc>
                <a:spcPct val="107000"/>
              </a:lnSpc>
              <a:spcBef>
                <a:spcPts val="0"/>
              </a:spcBef>
              <a:spcAft>
                <a:spcPts val="800"/>
              </a:spcAft>
              <a:buNone/>
            </a:pPr>
            <a:r>
              <a:rPr lang="en-US" sz="2400" dirty="0" err="1">
                <a:latin typeface="MetaSerifPro-Light"/>
                <a:ea typeface="Calibri" panose="020F0502020204030204" pitchFamily="34" charset="0"/>
                <a:cs typeface="MetaSerifPro-Light"/>
              </a:rPr>
              <a:t>Üretim</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kontrolleri</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aşağıdaki</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başlıklar</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gibidir</a:t>
            </a:r>
            <a:r>
              <a:rPr lang="en-US" sz="2400" dirty="0">
                <a:latin typeface="MetaSerifPro-Light"/>
                <a:ea typeface="Calibri" panose="020F0502020204030204" pitchFamily="34" charset="0"/>
                <a:cs typeface="MetaSerifPro-Light"/>
              </a:rPr>
              <a:t>:</a:t>
            </a:r>
          </a:p>
          <a:p>
            <a:pPr marL="0" marR="0" indent="0">
              <a:lnSpc>
                <a:spcPct val="107000"/>
              </a:lnSpc>
              <a:spcBef>
                <a:spcPts val="0"/>
              </a:spcBef>
              <a:spcAft>
                <a:spcPts val="800"/>
              </a:spcAft>
              <a:buNone/>
            </a:pPr>
            <a:r>
              <a:rPr lang="en-US" sz="2000" dirty="0">
                <a:effectLst/>
                <a:latin typeface="MetaSerifPro-Light"/>
                <a:ea typeface="Calibri" panose="020F0502020204030204" pitchFamily="34" charset="0"/>
                <a:cs typeface="MetaSerifPro-Light"/>
              </a:rPr>
              <a:t>a) </a:t>
            </a:r>
            <a:r>
              <a:rPr lang="en-US" sz="2000" dirty="0" err="1">
                <a:latin typeface="MetaSerifPro-Light"/>
                <a:ea typeface="Calibri" panose="020F0502020204030204" pitchFamily="34" charset="0"/>
                <a:cs typeface="MetaSerifPro-Light"/>
              </a:rPr>
              <a:t>Ü</a:t>
            </a:r>
            <a:r>
              <a:rPr lang="en-US" sz="2000" dirty="0" err="1">
                <a:effectLst/>
                <a:latin typeface="MetaSerifPro-Light"/>
                <a:ea typeface="Calibri" panose="020F0502020204030204" pitchFamily="34" charset="0"/>
                <a:cs typeface="MetaSerifPro-Light"/>
              </a:rPr>
              <a:t>retim</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kontrolleri</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prosedürü</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veya</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talimatları</a:t>
            </a:r>
            <a:r>
              <a:rPr lang="en-US" sz="2000" dirty="0">
                <a:effectLst/>
                <a:latin typeface="MetaSerifPro-Light"/>
                <a:ea typeface="Calibri" panose="020F0502020204030204" pitchFamily="34" charset="0"/>
                <a:cs typeface="MetaSerifPro-Light"/>
              </a:rPr>
              <a:t> </a:t>
            </a:r>
            <a:r>
              <a:rPr lang="en-US" sz="2000" dirty="0" err="1">
                <a:latin typeface="MetaSerifPro-Light"/>
                <a:ea typeface="Calibri" panose="020F0502020204030204" pitchFamily="34" charset="0"/>
                <a:cs typeface="MetaSerifPro-Light"/>
              </a:rPr>
              <a:t>oluşturulması</a:t>
            </a:r>
            <a:r>
              <a:rPr lang="en-US" sz="2000" dirty="0">
                <a:latin typeface="MetaSerifPro-Light"/>
                <a:ea typeface="Calibri" panose="020F0502020204030204" pitchFamily="34" charset="0"/>
                <a:cs typeface="MetaSerifPro-Light"/>
              </a:rPr>
              <a:t>, </a:t>
            </a:r>
            <a:r>
              <a:rPr lang="en-US" sz="2000" dirty="0" err="1">
                <a:latin typeface="MetaSerifPro-Light"/>
                <a:ea typeface="Calibri" panose="020F0502020204030204" pitchFamily="34" charset="0"/>
                <a:cs typeface="MetaSerifPro-Light"/>
              </a:rPr>
              <a:t>uygulanması</a:t>
            </a:r>
            <a:r>
              <a:rPr lang="en-US" sz="2000" dirty="0">
                <a:latin typeface="MetaSerifPro-Light"/>
                <a:ea typeface="Calibri" panose="020F0502020204030204" pitchFamily="34" charset="0"/>
                <a:cs typeface="MetaSerifPro-Light"/>
              </a:rPr>
              <a:t> ve </a:t>
            </a:r>
            <a:r>
              <a:rPr lang="en-US" sz="2000" dirty="0" err="1">
                <a:latin typeface="MetaSerifPro-Light"/>
                <a:ea typeface="Calibri" panose="020F0502020204030204" pitchFamily="34" charset="0"/>
                <a:cs typeface="MetaSerifPro-Light"/>
              </a:rPr>
              <a:t>muhafaza</a:t>
            </a:r>
            <a:r>
              <a:rPr lang="en-US" sz="2000" dirty="0">
                <a:latin typeface="MetaSerifPro-Light"/>
                <a:ea typeface="Calibri" panose="020F0502020204030204" pitchFamily="34" charset="0"/>
                <a:cs typeface="MetaSerifPro-Light"/>
              </a:rPr>
              <a:t> </a:t>
            </a:r>
            <a:r>
              <a:rPr lang="en-US" sz="2000" dirty="0" err="1">
                <a:latin typeface="MetaSerifPro-Light"/>
                <a:ea typeface="Calibri" panose="020F0502020204030204" pitchFamily="34" charset="0"/>
                <a:cs typeface="MetaSerifPro-Light"/>
              </a:rPr>
              <a:t>edilmesi</a:t>
            </a:r>
            <a:r>
              <a:rPr lang="en-US" sz="2000" dirty="0">
                <a:effectLst/>
                <a:latin typeface="MetaSerifPro-Light"/>
                <a:ea typeface="Calibri" panose="020F0502020204030204" pitchFamily="34" charset="0"/>
                <a:cs typeface="MetaSerifPro-Ligh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effectLst/>
                <a:latin typeface="MetaSerifPro-Light"/>
                <a:ea typeface="Calibri" panose="020F0502020204030204" pitchFamily="34" charset="0"/>
                <a:cs typeface="MetaSerifPro-Light"/>
              </a:rPr>
              <a:t>b) </a:t>
            </a:r>
            <a:r>
              <a:rPr lang="en-US" sz="2000" dirty="0" err="1">
                <a:effectLst/>
                <a:latin typeface="MetaSerifPro-Light"/>
                <a:ea typeface="Calibri" panose="020F0502020204030204" pitchFamily="34" charset="0"/>
                <a:cs typeface="MetaSerifPro-Light"/>
              </a:rPr>
              <a:t>Altyapının</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niteliklendirilmesi</a:t>
            </a:r>
            <a:r>
              <a:rPr lang="en-US" sz="2000" dirty="0">
                <a:effectLst/>
                <a:latin typeface="MetaSerifPro-Light"/>
                <a:ea typeface="Calibri" panose="020F0502020204030204" pitchFamily="34" charset="0"/>
                <a:cs typeface="MetaSerifPro-Ligh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effectLst/>
                <a:latin typeface="MetaSerifPro-Light"/>
                <a:ea typeface="Calibri" panose="020F0502020204030204" pitchFamily="34" charset="0"/>
                <a:cs typeface="MetaSerifPro-Light"/>
              </a:rPr>
              <a:t>c) </a:t>
            </a:r>
            <a:r>
              <a:rPr lang="en-US" sz="2000" dirty="0" err="1">
                <a:effectLst/>
                <a:latin typeface="MetaSerifPro-Light"/>
                <a:ea typeface="Calibri" panose="020F0502020204030204" pitchFamily="34" charset="0"/>
                <a:cs typeface="MetaSerifPro-Light"/>
              </a:rPr>
              <a:t>Üretim</a:t>
            </a:r>
            <a:r>
              <a:rPr lang="en-US" sz="2000" dirty="0">
                <a:effectLst/>
                <a:latin typeface="MetaSerifPro-Light"/>
                <a:ea typeface="Calibri" panose="020F0502020204030204" pitchFamily="34" charset="0"/>
                <a:cs typeface="MetaSerifPro-Light"/>
              </a:rPr>
              <a:t> ve </a:t>
            </a:r>
            <a:r>
              <a:rPr lang="en-US" sz="2000" dirty="0" err="1">
                <a:effectLst/>
                <a:latin typeface="MetaSerifPro-Light"/>
                <a:ea typeface="Calibri" panose="020F0502020204030204" pitchFamily="34" charset="0"/>
                <a:cs typeface="MetaSerifPro-Light"/>
              </a:rPr>
              <a:t>ürün</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spesifikasyonlarına</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göre</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ölçüm</a:t>
            </a:r>
            <a:r>
              <a:rPr lang="en-US" sz="2000" dirty="0">
                <a:effectLst/>
                <a:latin typeface="MetaSerifPro-Light"/>
                <a:ea typeface="Calibri" panose="020F0502020204030204" pitchFamily="34" charset="0"/>
                <a:cs typeface="MetaSerifPro-Light"/>
              </a:rPr>
              <a:t> ve </a:t>
            </a:r>
            <a:r>
              <a:rPr lang="en-US" sz="2000" dirty="0" err="1">
                <a:effectLst/>
                <a:latin typeface="MetaSerifPro-Light"/>
                <a:ea typeface="Calibri" panose="020F0502020204030204" pitchFamily="34" charset="0"/>
                <a:cs typeface="MetaSerifPro-Light"/>
              </a:rPr>
              <a:t>izleme</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methodları</a:t>
            </a:r>
            <a:r>
              <a:rPr lang="en-US" sz="2000" dirty="0" err="1">
                <a:latin typeface="MetaSerifPro-Light"/>
                <a:ea typeface="Calibri" panose="020F0502020204030204" pitchFamily="34" charset="0"/>
                <a:cs typeface="MetaSerifPro-Light"/>
              </a:rPr>
              <a:t>nın</a:t>
            </a:r>
            <a:r>
              <a:rPr lang="en-US" sz="2000" dirty="0">
                <a:latin typeface="MetaSerifPro-Light"/>
                <a:ea typeface="Calibri" panose="020F0502020204030204" pitchFamily="34" charset="0"/>
                <a:cs typeface="MetaSerifPro-Light"/>
              </a:rPr>
              <a:t> </a:t>
            </a:r>
            <a:r>
              <a:rPr lang="en-US" sz="2000" dirty="0" err="1">
                <a:latin typeface="MetaSerifPro-Light"/>
                <a:ea typeface="Calibri" panose="020F0502020204030204" pitchFamily="34" charset="0"/>
                <a:cs typeface="MetaSerifPro-Light"/>
              </a:rPr>
              <a:t>uygulanması</a:t>
            </a:r>
            <a:r>
              <a:rPr lang="en-US" sz="2000" dirty="0">
                <a:effectLst/>
                <a:latin typeface="MetaSerifPro-Light"/>
                <a:ea typeface="Calibri" panose="020F0502020204030204" pitchFamily="34" charset="0"/>
                <a:cs typeface="MetaSerifPro-Ligh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effectLst/>
                <a:latin typeface="MetaSerifPro-Light"/>
                <a:ea typeface="Calibri" panose="020F0502020204030204" pitchFamily="34" charset="0"/>
                <a:cs typeface="MetaSerifPro-Light"/>
              </a:rPr>
              <a:t>d) </a:t>
            </a:r>
            <a:r>
              <a:rPr lang="en-US" sz="2000" dirty="0" err="1">
                <a:effectLst/>
                <a:latin typeface="MetaSerifPro-Light"/>
                <a:ea typeface="Calibri" panose="020F0502020204030204" pitchFamily="34" charset="0"/>
                <a:cs typeface="MetaSerifPro-Light"/>
              </a:rPr>
              <a:t>Ölçüm</a:t>
            </a:r>
            <a:r>
              <a:rPr lang="en-US" sz="2000" dirty="0">
                <a:effectLst/>
                <a:latin typeface="MetaSerifPro-Light"/>
                <a:ea typeface="Calibri" panose="020F0502020204030204" pitchFamily="34" charset="0"/>
                <a:cs typeface="MetaSerifPro-Light"/>
              </a:rPr>
              <a:t> ve </a:t>
            </a:r>
            <a:r>
              <a:rPr lang="en-US" sz="2000" dirty="0" err="1">
                <a:effectLst/>
                <a:latin typeface="MetaSerifPro-Light"/>
                <a:ea typeface="Calibri" panose="020F0502020204030204" pitchFamily="34" charset="0"/>
                <a:cs typeface="MetaSerifPro-Light"/>
              </a:rPr>
              <a:t>izleme</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ekipmanlarının</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varlığı</a:t>
            </a:r>
            <a:r>
              <a:rPr lang="en-US" sz="2000" dirty="0">
                <a:effectLst/>
                <a:latin typeface="MetaSerifPro-Light"/>
                <a:ea typeface="Calibri" panose="020F0502020204030204" pitchFamily="34" charset="0"/>
                <a:cs typeface="MetaSerifPro-Ligh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effectLst/>
                <a:latin typeface="MetaSerifPro-Light"/>
                <a:ea typeface="Calibri" panose="020F0502020204030204" pitchFamily="34" charset="0"/>
                <a:cs typeface="MetaSerifPro-Light"/>
              </a:rPr>
              <a:t>e) </a:t>
            </a:r>
            <a:r>
              <a:rPr lang="en-US" sz="2000" dirty="0" err="1">
                <a:effectLst/>
                <a:latin typeface="MetaSerifPro-Light"/>
                <a:ea typeface="Calibri" panose="020F0502020204030204" pitchFamily="34" charset="0"/>
                <a:cs typeface="MetaSerifPro-Light"/>
              </a:rPr>
              <a:t>Etiketleme</a:t>
            </a:r>
            <a:r>
              <a:rPr lang="en-US" sz="2000" dirty="0">
                <a:effectLst/>
                <a:latin typeface="MetaSerifPro-Light"/>
                <a:ea typeface="Calibri" panose="020F0502020204030204" pitchFamily="34" charset="0"/>
                <a:cs typeface="MetaSerifPro-Light"/>
              </a:rPr>
              <a:t> ve </a:t>
            </a:r>
            <a:r>
              <a:rPr lang="en-US" sz="2000" dirty="0" err="1">
                <a:effectLst/>
                <a:latin typeface="MetaSerifPro-Light"/>
                <a:ea typeface="Calibri" panose="020F0502020204030204" pitchFamily="34" charset="0"/>
                <a:cs typeface="MetaSerifPro-Light"/>
              </a:rPr>
              <a:t>paketleme</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için</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prosedür</a:t>
            </a:r>
            <a:r>
              <a:rPr lang="en-US" sz="2000" dirty="0">
                <a:effectLst/>
                <a:latin typeface="MetaSerifPro-Light"/>
                <a:ea typeface="Calibri" panose="020F0502020204030204" pitchFamily="34" charset="0"/>
                <a:cs typeface="MetaSerifPro-Light"/>
              </a:rPr>
              <a:t>/</a:t>
            </a:r>
            <a:r>
              <a:rPr lang="en-US" sz="2000" dirty="0" err="1">
                <a:effectLst/>
                <a:latin typeface="MetaSerifPro-Light"/>
                <a:ea typeface="Calibri" panose="020F0502020204030204" pitchFamily="34" charset="0"/>
                <a:cs typeface="MetaSerifPro-Light"/>
              </a:rPr>
              <a:t>talimatların</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uygulanması</a:t>
            </a:r>
            <a:r>
              <a:rPr lang="en-US" sz="2000" dirty="0">
                <a:effectLst/>
                <a:latin typeface="MetaSerifPro-Light"/>
                <a:ea typeface="Calibri" panose="020F0502020204030204" pitchFamily="34" charset="0"/>
                <a:cs typeface="MetaSerifPro-Ligh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effectLst/>
                <a:latin typeface="MetaSerifPro-Light"/>
                <a:ea typeface="Calibri" panose="020F0502020204030204" pitchFamily="34" charset="0"/>
                <a:cs typeface="MetaSerifPro-Light"/>
              </a:rPr>
              <a:t>f) </a:t>
            </a:r>
            <a:r>
              <a:rPr lang="en-US" sz="2000" dirty="0" err="1">
                <a:effectLst/>
                <a:latin typeface="MetaSerifPro-Light"/>
                <a:ea typeface="Calibri" panose="020F0502020204030204" pitchFamily="34" charset="0"/>
                <a:cs typeface="MetaSerifPro-Light"/>
              </a:rPr>
              <a:t>Ürün</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salıverme</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teslimat</a:t>
            </a:r>
            <a:r>
              <a:rPr lang="en-US" sz="2000" dirty="0">
                <a:effectLst/>
                <a:latin typeface="MetaSerifPro-Light"/>
                <a:ea typeface="Calibri" panose="020F0502020204030204" pitchFamily="34" charset="0"/>
                <a:cs typeface="MetaSerifPro-Light"/>
              </a:rPr>
              <a:t> ve </a:t>
            </a:r>
            <a:r>
              <a:rPr lang="en-US" sz="2000" dirty="0" err="1">
                <a:effectLst/>
                <a:latin typeface="MetaSerifPro-Light"/>
                <a:ea typeface="Calibri" panose="020F0502020204030204" pitchFamily="34" charset="0"/>
                <a:cs typeface="MetaSerifPro-Light"/>
              </a:rPr>
              <a:t>piyasaya</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arz</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sonrası</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gözetim</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faaliyetlerinin</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uygulanması</a:t>
            </a:r>
            <a:r>
              <a:rPr lang="en-US" sz="2000" dirty="0">
                <a:effectLst/>
                <a:latin typeface="MetaSerifPro-Light"/>
                <a:ea typeface="Calibri" panose="020F0502020204030204" pitchFamily="34" charset="0"/>
                <a:cs typeface="MetaSerifPro-Ligh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66552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E39A70-E8DF-8C51-7FC0-F8DDD8D93EC7}"/>
              </a:ext>
            </a:extLst>
          </p:cNvPr>
          <p:cNvSpPr>
            <a:spLocks noGrp="1"/>
          </p:cNvSpPr>
          <p:nvPr>
            <p:ph type="title"/>
          </p:nvPr>
        </p:nvSpPr>
        <p:spPr>
          <a:xfrm>
            <a:off x="643468" y="621792"/>
            <a:ext cx="4989890" cy="5413248"/>
          </a:xfrm>
        </p:spPr>
        <p:txBody>
          <a:bodyPr>
            <a:normAutofit/>
          </a:bodyPr>
          <a:lstStyle/>
          <a:p>
            <a:r>
              <a:rPr lang="en-US" sz="4000" b="1" i="0" u="none" strike="noStrike" baseline="0" dirty="0">
                <a:latin typeface="MetaSerifPro-Bold"/>
              </a:rPr>
              <a:t>7.5 Production and service provision</a:t>
            </a:r>
            <a:br>
              <a:rPr lang="en-US" sz="3600" b="1" dirty="0">
                <a:effectLst/>
                <a:latin typeface="MetaSerifPro-Bold"/>
                <a:ea typeface="Calibri" panose="020F0502020204030204" pitchFamily="34" charset="0"/>
                <a:cs typeface="MetaSerifPro-Bold"/>
              </a:rPr>
            </a:br>
            <a:r>
              <a:rPr lang="en-US" sz="3600" b="1" dirty="0">
                <a:effectLst/>
                <a:latin typeface="MetaSerifPro-Bold"/>
                <a:ea typeface="Calibri" panose="020F0502020204030204" pitchFamily="34" charset="0"/>
                <a:cs typeface="MetaSerifPro-Bold"/>
              </a:rPr>
              <a:t>7.5.1 Control of production and service provision (Procedure)</a:t>
            </a:r>
            <a:endParaRPr lang="en-US" sz="3600" dirty="0"/>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B9A545-4F7F-92E6-D8F8-C01C002124A4}"/>
              </a:ext>
            </a:extLst>
          </p:cNvPr>
          <p:cNvSpPr>
            <a:spLocks noGrp="1"/>
          </p:cNvSpPr>
          <p:nvPr>
            <p:ph idx="1"/>
          </p:nvPr>
        </p:nvSpPr>
        <p:spPr>
          <a:xfrm>
            <a:off x="5841481" y="730555"/>
            <a:ext cx="5718747" cy="6127445"/>
          </a:xfrm>
          <a:noFill/>
        </p:spPr>
        <p:txBody>
          <a:bodyPr anchor="ctr">
            <a:normAutofit fontScale="70000" lnSpcReduction="20000"/>
          </a:bodyPr>
          <a:lstStyle/>
          <a:p>
            <a:pPr marL="514350" indent="-514350">
              <a:buAutoNum type="arabicPeriod"/>
            </a:pPr>
            <a:r>
              <a:rPr lang="en-US" sz="2900" dirty="0"/>
              <a:t>Purpose, Scope and Users (Who originates, edits document)</a:t>
            </a:r>
          </a:p>
          <a:p>
            <a:pPr marL="514350" indent="-514350">
              <a:buAutoNum type="arabicPeriod"/>
            </a:pPr>
            <a:r>
              <a:rPr lang="en-US" sz="2900" dirty="0"/>
              <a:t>Normative References</a:t>
            </a:r>
          </a:p>
          <a:p>
            <a:pPr marL="514350" indent="-514350">
              <a:buAutoNum type="arabicPeriod"/>
            </a:pPr>
            <a:r>
              <a:rPr lang="en-US" sz="2900" dirty="0"/>
              <a:t>Product/Service Realization</a:t>
            </a:r>
          </a:p>
          <a:p>
            <a:pPr marL="971550" lvl="1" indent="-514350">
              <a:buFont typeface="+mj-lt"/>
              <a:buAutoNum type="romanUcPeriod"/>
            </a:pPr>
            <a:r>
              <a:rPr lang="en-US" sz="2900" dirty="0"/>
              <a:t>Product Workflow</a:t>
            </a:r>
          </a:p>
          <a:p>
            <a:pPr marL="971550" lvl="1" indent="-514350">
              <a:buFont typeface="+mj-lt"/>
              <a:buAutoNum type="romanUcPeriod"/>
            </a:pPr>
            <a:r>
              <a:rPr lang="en-US" sz="2900" dirty="0"/>
              <a:t>Product Realization Planning</a:t>
            </a:r>
          </a:p>
          <a:p>
            <a:pPr marL="1428750" lvl="2" indent="-514350">
              <a:buFont typeface="+mj-lt"/>
              <a:buAutoNum type="romanLcPeriod"/>
            </a:pPr>
            <a:r>
              <a:rPr lang="en-US" sz="2900" dirty="0" err="1"/>
              <a:t>Kaynakların</a:t>
            </a:r>
            <a:r>
              <a:rPr lang="en-US" sz="2900" dirty="0"/>
              <a:t> </a:t>
            </a:r>
            <a:r>
              <a:rPr lang="en-US" sz="2900" dirty="0" err="1"/>
              <a:t>belirlenmesi</a:t>
            </a:r>
            <a:endParaRPr lang="en-US" sz="2900" dirty="0"/>
          </a:p>
          <a:p>
            <a:pPr marL="1428750" lvl="2" indent="-514350">
              <a:buFont typeface="+mj-lt"/>
              <a:buAutoNum type="romanLcPeriod"/>
            </a:pPr>
            <a:r>
              <a:rPr lang="en-US" sz="2900" dirty="0" err="1"/>
              <a:t>Üretimin</a:t>
            </a:r>
            <a:r>
              <a:rPr lang="en-US" sz="2900" dirty="0"/>
              <a:t> </a:t>
            </a:r>
            <a:r>
              <a:rPr lang="en-US" sz="2900" dirty="0" err="1"/>
              <a:t>Validasyonu</a:t>
            </a:r>
            <a:endParaRPr lang="en-US" sz="2900" dirty="0"/>
          </a:p>
          <a:p>
            <a:pPr marL="1428750" lvl="2" indent="-514350">
              <a:buFont typeface="+mj-lt"/>
              <a:buAutoNum type="romanLcPeriod"/>
            </a:pPr>
            <a:r>
              <a:rPr lang="en-US" sz="2900" dirty="0" err="1"/>
              <a:t>Ürün</a:t>
            </a:r>
            <a:r>
              <a:rPr lang="en-US" sz="2900" dirty="0"/>
              <a:t> </a:t>
            </a:r>
            <a:r>
              <a:rPr lang="en-US" sz="2900" dirty="0" err="1"/>
              <a:t>Tanımlama</a:t>
            </a:r>
            <a:r>
              <a:rPr lang="en-US" sz="2900" dirty="0"/>
              <a:t> ve </a:t>
            </a:r>
            <a:r>
              <a:rPr lang="en-US" sz="2900" dirty="0" err="1"/>
              <a:t>İzlenilebilirlik</a:t>
            </a:r>
            <a:r>
              <a:rPr lang="en-US" sz="2900" dirty="0"/>
              <a:t> </a:t>
            </a:r>
            <a:r>
              <a:rPr lang="en-US" sz="2900" dirty="0" err="1"/>
              <a:t>Gereklilikleri</a:t>
            </a:r>
            <a:endParaRPr lang="en-US" sz="2900" dirty="0"/>
          </a:p>
          <a:p>
            <a:pPr marL="971550" lvl="1" indent="-514350">
              <a:buFont typeface="+mj-lt"/>
              <a:buAutoNum type="romanUcPeriod"/>
            </a:pPr>
            <a:r>
              <a:rPr lang="en-US" sz="2900" dirty="0"/>
              <a:t>Product Definition </a:t>
            </a:r>
          </a:p>
          <a:p>
            <a:pPr marL="971550" lvl="1" indent="-514350">
              <a:buFont typeface="+mj-lt"/>
              <a:buAutoNum type="romanUcPeriod"/>
            </a:pPr>
            <a:r>
              <a:rPr lang="en-US" sz="2900" dirty="0"/>
              <a:t>Work Instructions</a:t>
            </a:r>
          </a:p>
          <a:p>
            <a:pPr marL="971550" lvl="1" indent="-514350">
              <a:buFont typeface="+mj-lt"/>
              <a:buAutoNum type="romanUcPeriod"/>
            </a:pPr>
            <a:r>
              <a:rPr lang="en-US" sz="2900" dirty="0"/>
              <a:t>Adequate Equipment Requirements</a:t>
            </a:r>
          </a:p>
          <a:p>
            <a:pPr marL="971550" lvl="1" indent="-514350">
              <a:buFont typeface="+mj-lt"/>
              <a:buAutoNum type="romanUcPeriod"/>
            </a:pPr>
            <a:r>
              <a:rPr lang="en-US" sz="2900" dirty="0"/>
              <a:t>Customer Property</a:t>
            </a:r>
          </a:p>
          <a:p>
            <a:pPr marL="971550" lvl="1" indent="-514350">
              <a:buFont typeface="+mj-lt"/>
              <a:buAutoNum type="romanUcPeriod"/>
            </a:pPr>
            <a:r>
              <a:rPr lang="en-US" sz="2900" dirty="0"/>
              <a:t>Measuring and Monitoring </a:t>
            </a:r>
          </a:p>
          <a:p>
            <a:pPr marL="971550" lvl="1" indent="-514350">
              <a:buFont typeface="+mj-lt"/>
              <a:buAutoNum type="romanUcPeriod"/>
            </a:pPr>
            <a:r>
              <a:rPr lang="en-US" sz="2900" dirty="0"/>
              <a:t>Control of Changes</a:t>
            </a:r>
          </a:p>
          <a:p>
            <a:pPr marL="971550" lvl="1" indent="-514350">
              <a:buFont typeface="+mj-lt"/>
              <a:buAutoNum type="romanUcPeriod"/>
            </a:pPr>
            <a:r>
              <a:rPr lang="en-US" sz="2900" dirty="0"/>
              <a:t>Release, Delivery, Post-delivery activities</a:t>
            </a:r>
          </a:p>
          <a:p>
            <a:pPr marL="514350" indent="-514350">
              <a:buAutoNum type="arabicPeriod"/>
            </a:pPr>
            <a:r>
              <a:rPr lang="en-US" sz="2900" dirty="0"/>
              <a:t>Product Preservation</a:t>
            </a:r>
          </a:p>
          <a:p>
            <a:pPr marL="514350" indent="-514350">
              <a:buAutoNum type="arabicPeriod"/>
            </a:pPr>
            <a:r>
              <a:rPr lang="en-US" sz="2900" dirty="0"/>
              <a:t>Production Process Flow</a:t>
            </a:r>
          </a:p>
          <a:p>
            <a:pPr marL="514350" indent="-514350">
              <a:buAutoNum type="arabicPeriod"/>
            </a:pPr>
            <a:r>
              <a:rPr lang="en-US" sz="2900" dirty="0"/>
              <a:t>Nonconformity Correction</a:t>
            </a:r>
          </a:p>
          <a:p>
            <a:pPr marL="514350" indent="-514350">
              <a:buAutoNum type="arabicPeriod"/>
            </a:pPr>
            <a:r>
              <a:rPr lang="en-US" sz="2900" dirty="0"/>
              <a:t>Management of Documents</a:t>
            </a:r>
          </a:p>
          <a:p>
            <a:pPr marL="971550" lvl="1" indent="-514350">
              <a:buAutoNum type="arabicPeriod"/>
            </a:pPr>
            <a:endParaRPr lang="en-US" sz="1400" dirty="0"/>
          </a:p>
          <a:p>
            <a:pPr marL="971550" lvl="1" indent="-514350">
              <a:buAutoNum type="arabicPeriod"/>
            </a:pPr>
            <a:endParaRPr lang="en-US" sz="1400" dirty="0"/>
          </a:p>
        </p:txBody>
      </p:sp>
    </p:spTree>
    <p:extLst>
      <p:ext uri="{BB962C8B-B14F-4D97-AF65-F5344CB8AC3E}">
        <p14:creationId xmlns:p14="http://schemas.microsoft.com/office/powerpoint/2010/main" val="2236736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A21A4-399F-C7FC-0924-340DE312DB5E}"/>
              </a:ext>
            </a:extLst>
          </p:cNvPr>
          <p:cNvSpPr>
            <a:spLocks noGrp="1"/>
          </p:cNvSpPr>
          <p:nvPr>
            <p:ph type="title"/>
          </p:nvPr>
        </p:nvSpPr>
        <p:spPr>
          <a:xfrm>
            <a:off x="686834" y="1153572"/>
            <a:ext cx="3200400" cy="4461163"/>
          </a:xfrm>
        </p:spPr>
        <p:txBody>
          <a:bodyPr>
            <a:normAutofit/>
          </a:bodyPr>
          <a:lstStyle/>
          <a:p>
            <a:r>
              <a:rPr lang="en-US" b="1">
                <a:solidFill>
                  <a:srgbClr val="FFFFFF"/>
                </a:solidFill>
                <a:effectLst/>
                <a:latin typeface="MetaSerifPro-Bold"/>
                <a:ea typeface="Calibri" panose="020F0502020204030204" pitchFamily="34" charset="0"/>
                <a:cs typeface="MetaSerifPro-Bold"/>
              </a:rPr>
              <a:t>7.5.2 Cleanliness of product (Procedure)</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AEDAADC-0178-151F-1657-FEB79DFD5D80}"/>
              </a:ext>
            </a:extLst>
          </p:cNvPr>
          <p:cNvSpPr>
            <a:spLocks noGrp="1"/>
          </p:cNvSpPr>
          <p:nvPr>
            <p:ph idx="1"/>
          </p:nvPr>
        </p:nvSpPr>
        <p:spPr>
          <a:xfrm>
            <a:off x="4447308" y="97972"/>
            <a:ext cx="6906491" cy="6672942"/>
          </a:xfrm>
        </p:spPr>
        <p:txBody>
          <a:bodyPr anchor="ctr">
            <a:normAutofit/>
          </a:bodyPr>
          <a:lstStyle/>
          <a:p>
            <a:pPr marL="0" indent="0">
              <a:buNone/>
            </a:pPr>
            <a:r>
              <a:rPr lang="en-US" dirty="0" err="1">
                <a:latin typeface="MetaSerifPro-Light"/>
              </a:rPr>
              <a:t>Ürünleriniz</a:t>
            </a:r>
            <a:r>
              <a:rPr lang="en-US" dirty="0">
                <a:latin typeface="MetaSerifPro-Light"/>
              </a:rPr>
              <a:t> </a:t>
            </a:r>
            <a:r>
              <a:rPr lang="en-US" dirty="0" err="1">
                <a:latin typeface="MetaSerifPro-Light"/>
              </a:rPr>
              <a:t>sterilizasyon</a:t>
            </a:r>
            <a:r>
              <a:rPr lang="en-US" dirty="0">
                <a:latin typeface="MetaSerifPro-Light"/>
              </a:rPr>
              <a:t> </a:t>
            </a:r>
            <a:r>
              <a:rPr lang="en-US" dirty="0" err="1">
                <a:latin typeface="MetaSerifPro-Light"/>
              </a:rPr>
              <a:t>öncesi</a:t>
            </a:r>
            <a:r>
              <a:rPr lang="en-US" dirty="0">
                <a:latin typeface="MetaSerifPro-Light"/>
              </a:rPr>
              <a:t> </a:t>
            </a:r>
            <a:r>
              <a:rPr lang="en-US" dirty="0" err="1">
                <a:latin typeface="MetaSerifPro-Light"/>
              </a:rPr>
              <a:t>temizleniyorsa</a:t>
            </a:r>
            <a:r>
              <a:rPr lang="en-US" dirty="0">
                <a:latin typeface="MetaSerifPro-Light"/>
              </a:rPr>
              <a:t>, non-</a:t>
            </a:r>
            <a:r>
              <a:rPr lang="en-US" dirty="0" err="1">
                <a:latin typeface="MetaSerifPro-Light"/>
              </a:rPr>
              <a:t>steril</a:t>
            </a:r>
            <a:r>
              <a:rPr lang="en-US" dirty="0">
                <a:latin typeface="MetaSerifPro-Light"/>
              </a:rPr>
              <a:t> </a:t>
            </a:r>
            <a:r>
              <a:rPr lang="en-US" dirty="0" err="1">
                <a:latin typeface="MetaSerifPro-Light"/>
              </a:rPr>
              <a:t>teslim</a:t>
            </a:r>
            <a:r>
              <a:rPr lang="en-US" dirty="0">
                <a:latin typeface="MetaSerifPro-Light"/>
              </a:rPr>
              <a:t> </a:t>
            </a:r>
            <a:r>
              <a:rPr lang="en-US" dirty="0" err="1">
                <a:latin typeface="MetaSerifPro-Light"/>
              </a:rPr>
              <a:t>ediliyor</a:t>
            </a:r>
            <a:r>
              <a:rPr lang="en-US" dirty="0">
                <a:latin typeface="MetaSerifPro-Light"/>
              </a:rPr>
              <a:t> ama </a:t>
            </a:r>
            <a:r>
              <a:rPr lang="en-US" dirty="0" err="1">
                <a:latin typeface="MetaSerifPro-Light"/>
              </a:rPr>
              <a:t>herhangi</a:t>
            </a:r>
            <a:r>
              <a:rPr lang="en-US" dirty="0">
                <a:latin typeface="MetaSerifPro-Light"/>
              </a:rPr>
              <a:t> </a:t>
            </a:r>
            <a:r>
              <a:rPr lang="en-US" dirty="0" err="1">
                <a:latin typeface="MetaSerifPro-Light"/>
              </a:rPr>
              <a:t>bir</a:t>
            </a:r>
            <a:r>
              <a:rPr lang="en-US" dirty="0">
                <a:latin typeface="MetaSerifPro-Light"/>
              </a:rPr>
              <a:t> </a:t>
            </a:r>
            <a:r>
              <a:rPr lang="en-US" dirty="0" err="1">
                <a:latin typeface="MetaSerifPro-Light"/>
              </a:rPr>
              <a:t>şekilde</a:t>
            </a:r>
            <a:r>
              <a:rPr lang="en-US" dirty="0">
                <a:latin typeface="MetaSerifPro-Light"/>
              </a:rPr>
              <a:t> </a:t>
            </a:r>
            <a:r>
              <a:rPr lang="en-US" dirty="0" err="1">
                <a:latin typeface="MetaSerifPro-Light"/>
              </a:rPr>
              <a:t>temizleniyorsa</a:t>
            </a:r>
            <a:r>
              <a:rPr lang="en-US" dirty="0">
                <a:latin typeface="MetaSerifPro-Light"/>
              </a:rPr>
              <a:t>, </a:t>
            </a:r>
            <a:r>
              <a:rPr lang="en-US" dirty="0" err="1">
                <a:latin typeface="MetaSerifPro-Light"/>
              </a:rPr>
              <a:t>kullanımdan</a:t>
            </a:r>
            <a:r>
              <a:rPr lang="en-US" dirty="0">
                <a:latin typeface="MetaSerifPro-Light"/>
              </a:rPr>
              <a:t> </a:t>
            </a:r>
            <a:r>
              <a:rPr lang="en-US" dirty="0" err="1">
                <a:latin typeface="MetaSerifPro-Light"/>
              </a:rPr>
              <a:t>önce</a:t>
            </a:r>
            <a:r>
              <a:rPr lang="en-US" dirty="0">
                <a:latin typeface="MetaSerifPro-Light"/>
              </a:rPr>
              <a:t> sterilize </a:t>
            </a:r>
            <a:r>
              <a:rPr lang="en-US" dirty="0" err="1">
                <a:latin typeface="MetaSerifPro-Light"/>
              </a:rPr>
              <a:t>ediliyorsa</a:t>
            </a:r>
            <a:r>
              <a:rPr lang="en-US" dirty="0">
                <a:latin typeface="MetaSerifPro-Light"/>
              </a:rPr>
              <a:t>, </a:t>
            </a:r>
            <a:r>
              <a:rPr lang="en-US" dirty="0" err="1">
                <a:latin typeface="MetaSerifPro-Light"/>
              </a:rPr>
              <a:t>kullanım</a:t>
            </a:r>
            <a:r>
              <a:rPr lang="en-US" dirty="0">
                <a:latin typeface="MetaSerifPro-Light"/>
              </a:rPr>
              <a:t> </a:t>
            </a:r>
            <a:r>
              <a:rPr lang="en-US" dirty="0" err="1">
                <a:latin typeface="MetaSerifPro-Light"/>
              </a:rPr>
              <a:t>öncesi</a:t>
            </a:r>
            <a:r>
              <a:rPr lang="en-US" dirty="0">
                <a:latin typeface="MetaSerifPro-Light"/>
              </a:rPr>
              <a:t> sterilize </a:t>
            </a:r>
            <a:r>
              <a:rPr lang="en-US" dirty="0" err="1">
                <a:latin typeface="MetaSerifPro-Light"/>
              </a:rPr>
              <a:t>edilemiyor</a:t>
            </a:r>
            <a:r>
              <a:rPr lang="en-US" dirty="0">
                <a:latin typeface="MetaSerifPro-Light"/>
              </a:rPr>
              <a:t> ama </a:t>
            </a:r>
            <a:r>
              <a:rPr lang="en-US" dirty="0" err="1">
                <a:latin typeface="MetaSerifPro-Light"/>
              </a:rPr>
              <a:t>temizlik</a:t>
            </a:r>
            <a:r>
              <a:rPr lang="en-US" dirty="0">
                <a:latin typeface="MetaSerifPro-Light"/>
              </a:rPr>
              <a:t> </a:t>
            </a:r>
            <a:r>
              <a:rPr lang="en-US" dirty="0" err="1">
                <a:latin typeface="MetaSerifPro-Light"/>
              </a:rPr>
              <a:t>kullanımında</a:t>
            </a:r>
            <a:r>
              <a:rPr lang="en-US" dirty="0">
                <a:latin typeface="MetaSerifPro-Light"/>
              </a:rPr>
              <a:t> </a:t>
            </a:r>
            <a:r>
              <a:rPr lang="en-US" dirty="0" err="1">
                <a:latin typeface="MetaSerifPro-Light"/>
              </a:rPr>
              <a:t>önemli</a:t>
            </a:r>
            <a:r>
              <a:rPr lang="en-US" dirty="0">
                <a:latin typeface="MetaSerifPro-Light"/>
              </a:rPr>
              <a:t> </a:t>
            </a:r>
            <a:r>
              <a:rPr lang="en-US" dirty="0" err="1">
                <a:latin typeface="MetaSerifPro-Light"/>
              </a:rPr>
              <a:t>bir</a:t>
            </a:r>
            <a:r>
              <a:rPr lang="en-US" dirty="0">
                <a:latin typeface="MetaSerifPro-Light"/>
              </a:rPr>
              <a:t> yere </a:t>
            </a:r>
            <a:r>
              <a:rPr lang="en-US" dirty="0" err="1">
                <a:latin typeface="MetaSerifPro-Light"/>
              </a:rPr>
              <a:t>sahipse</a:t>
            </a:r>
            <a:r>
              <a:rPr lang="en-US" dirty="0">
                <a:latin typeface="MetaSerifPro-Light"/>
              </a:rPr>
              <a:t>, </a:t>
            </a:r>
            <a:r>
              <a:rPr lang="en-US" dirty="0" err="1">
                <a:latin typeface="MetaSerifPro-Light"/>
              </a:rPr>
              <a:t>üretim</a:t>
            </a:r>
            <a:r>
              <a:rPr lang="en-US" dirty="0">
                <a:latin typeface="MetaSerifPro-Light"/>
              </a:rPr>
              <a:t> </a:t>
            </a:r>
            <a:r>
              <a:rPr lang="en-US" dirty="0" err="1">
                <a:latin typeface="MetaSerifPro-Light"/>
              </a:rPr>
              <a:t>kimyasalları</a:t>
            </a:r>
            <a:r>
              <a:rPr lang="en-US" dirty="0">
                <a:latin typeface="MetaSerifPro-Light"/>
              </a:rPr>
              <a:t> </a:t>
            </a:r>
            <a:r>
              <a:rPr lang="en-US" dirty="0" err="1">
                <a:latin typeface="MetaSerifPro-Light"/>
              </a:rPr>
              <a:t>temizelenecekse</a:t>
            </a:r>
            <a:r>
              <a:rPr lang="en-US" dirty="0">
                <a:latin typeface="MetaSerifPro-Light"/>
              </a:rPr>
              <a:t> </a:t>
            </a:r>
            <a:r>
              <a:rPr lang="en-US" dirty="0" err="1">
                <a:latin typeface="MetaSerifPro-Light"/>
              </a:rPr>
              <a:t>bu</a:t>
            </a:r>
            <a:r>
              <a:rPr lang="en-US" dirty="0">
                <a:latin typeface="MetaSerifPro-Light"/>
              </a:rPr>
              <a:t> </a:t>
            </a:r>
            <a:r>
              <a:rPr lang="en-US" dirty="0" err="1">
                <a:latin typeface="MetaSerifPro-Light"/>
              </a:rPr>
              <a:t>senaryolar</a:t>
            </a:r>
            <a:r>
              <a:rPr lang="en-US" dirty="0">
                <a:latin typeface="MetaSerifPro-Light"/>
              </a:rPr>
              <a:t> </a:t>
            </a:r>
            <a:r>
              <a:rPr lang="en-US" dirty="0" err="1">
                <a:latin typeface="MetaSerifPro-Light"/>
              </a:rPr>
              <a:t>üzerine</a:t>
            </a:r>
            <a:r>
              <a:rPr lang="en-US" dirty="0">
                <a:latin typeface="MetaSerifPro-Light"/>
              </a:rPr>
              <a:t> </a:t>
            </a:r>
            <a:r>
              <a:rPr lang="en-US" dirty="0" err="1">
                <a:latin typeface="MetaSerifPro-Light"/>
              </a:rPr>
              <a:t>kurulu</a:t>
            </a:r>
            <a:r>
              <a:rPr lang="en-US" dirty="0">
                <a:latin typeface="MetaSerifPro-Light"/>
              </a:rPr>
              <a:t> </a:t>
            </a:r>
            <a:r>
              <a:rPr lang="en-US" dirty="0" err="1">
                <a:latin typeface="MetaSerifPro-Light"/>
              </a:rPr>
              <a:t>kontrolü</a:t>
            </a:r>
            <a:r>
              <a:rPr lang="en-US" dirty="0">
                <a:latin typeface="MetaSerifPro-Light"/>
              </a:rPr>
              <a:t> </a:t>
            </a:r>
            <a:r>
              <a:rPr lang="en-US" dirty="0" err="1">
                <a:latin typeface="MetaSerifPro-Light"/>
              </a:rPr>
              <a:t>sağlayan</a:t>
            </a:r>
            <a:r>
              <a:rPr lang="en-US" dirty="0">
                <a:latin typeface="MetaSerifPro-Light"/>
              </a:rPr>
              <a:t> </a:t>
            </a:r>
            <a:r>
              <a:rPr lang="en-US" b="1" dirty="0" err="1">
                <a:latin typeface="MetaSerifPro-Light"/>
              </a:rPr>
              <a:t>prosedür</a:t>
            </a:r>
            <a:r>
              <a:rPr lang="en-US" dirty="0">
                <a:latin typeface="MetaSerifPro-Light"/>
              </a:rPr>
              <a:t> </a:t>
            </a:r>
            <a:r>
              <a:rPr lang="en-US" dirty="0" err="1">
                <a:latin typeface="MetaSerifPro-Light"/>
              </a:rPr>
              <a:t>yazmanız</a:t>
            </a:r>
            <a:r>
              <a:rPr lang="en-US" dirty="0">
                <a:latin typeface="MetaSerifPro-Light"/>
              </a:rPr>
              <a:t> </a:t>
            </a:r>
            <a:r>
              <a:rPr lang="en-US" dirty="0" err="1">
                <a:latin typeface="MetaSerifPro-Light"/>
              </a:rPr>
              <a:t>gerekmektedir</a:t>
            </a:r>
            <a:r>
              <a:rPr lang="en-US" dirty="0">
                <a:latin typeface="MetaSerifPro-Light"/>
              </a:rPr>
              <a:t>. </a:t>
            </a:r>
          </a:p>
          <a:p>
            <a:pPr marL="0" indent="0">
              <a:buNone/>
            </a:pPr>
            <a:r>
              <a:rPr lang="en-US" b="0" i="0" u="none" strike="noStrike" baseline="0" dirty="0" err="1">
                <a:latin typeface="MetaSerifPro-Light"/>
              </a:rPr>
              <a:t>Üretim</a:t>
            </a:r>
            <a:r>
              <a:rPr lang="en-US" b="0" i="0" u="none" strike="noStrike" baseline="0" dirty="0">
                <a:latin typeface="MetaSerifPro-Light"/>
              </a:rPr>
              <a:t> </a:t>
            </a:r>
            <a:r>
              <a:rPr lang="en-US" b="0" i="0" u="none" strike="noStrike" baseline="0" dirty="0" err="1">
                <a:latin typeface="MetaSerifPro-Light"/>
              </a:rPr>
              <a:t>kimyasallarının</a:t>
            </a:r>
            <a:r>
              <a:rPr lang="en-US" b="0" i="0" u="none" strike="noStrike" baseline="0" dirty="0">
                <a:latin typeface="MetaSerifPro-Light"/>
              </a:rPr>
              <a:t> </a:t>
            </a:r>
            <a:r>
              <a:rPr lang="en-US" b="0" i="0" u="none" strike="noStrike" baseline="0" dirty="0" err="1">
                <a:latin typeface="MetaSerifPro-Light"/>
              </a:rPr>
              <a:t>tanımlı</a:t>
            </a:r>
            <a:r>
              <a:rPr lang="en-US" b="0" i="0" u="none" strike="noStrike" baseline="0" dirty="0">
                <a:latin typeface="MetaSerifPro-Light"/>
              </a:rPr>
              <a:t> </a:t>
            </a:r>
            <a:r>
              <a:rPr lang="en-US" b="0" i="0" u="none" strike="noStrike" baseline="0" dirty="0" err="1">
                <a:latin typeface="MetaSerifPro-Light"/>
              </a:rPr>
              <a:t>olduğundan</a:t>
            </a:r>
            <a:r>
              <a:rPr lang="en-US" b="0" i="0" u="none" strike="noStrike" baseline="0" dirty="0">
                <a:latin typeface="MetaSerifPro-Light"/>
              </a:rPr>
              <a:t> </a:t>
            </a:r>
            <a:r>
              <a:rPr lang="en-US" b="0" i="0" u="none" strike="noStrike" baseline="0" dirty="0" err="1">
                <a:latin typeface="MetaSerifPro-Light"/>
              </a:rPr>
              <a:t>emin</a:t>
            </a:r>
            <a:r>
              <a:rPr lang="en-US" b="0" i="0" u="none" strike="noStrike" baseline="0" dirty="0">
                <a:latin typeface="MetaSerifPro-Light"/>
              </a:rPr>
              <a:t> </a:t>
            </a:r>
            <a:r>
              <a:rPr lang="en-US" b="0" i="0" u="none" strike="noStrike" baseline="0" dirty="0" err="1">
                <a:latin typeface="MetaSerifPro-Light"/>
              </a:rPr>
              <a:t>olmalısınız</a:t>
            </a:r>
            <a:r>
              <a:rPr lang="en-US" b="0" i="0" u="none" strike="noStrike" baseline="0" dirty="0">
                <a:latin typeface="MetaSerifPro-Light"/>
              </a:rPr>
              <a:t>. </a:t>
            </a:r>
          </a:p>
          <a:p>
            <a:pPr marL="0" indent="0">
              <a:buNone/>
            </a:pPr>
            <a:r>
              <a:rPr lang="en-US" dirty="0" err="1">
                <a:latin typeface="MetaSerifPro-Light"/>
              </a:rPr>
              <a:t>Talimatları</a:t>
            </a:r>
            <a:r>
              <a:rPr lang="en-US" dirty="0">
                <a:latin typeface="MetaSerifPro-Light"/>
              </a:rPr>
              <a:t>/</a:t>
            </a:r>
            <a:r>
              <a:rPr lang="en-US" dirty="0" err="1">
                <a:latin typeface="MetaSerifPro-Light"/>
              </a:rPr>
              <a:t>Formları</a:t>
            </a:r>
            <a:r>
              <a:rPr lang="en-US" dirty="0">
                <a:latin typeface="MetaSerifPro-Light"/>
              </a:rPr>
              <a:t> ve </a:t>
            </a:r>
            <a:r>
              <a:rPr lang="en-US" dirty="0" err="1">
                <a:latin typeface="MetaSerifPro-Light"/>
              </a:rPr>
              <a:t>kayıtları</a:t>
            </a:r>
            <a:r>
              <a:rPr lang="en-US" dirty="0">
                <a:latin typeface="MetaSerifPro-Light"/>
              </a:rPr>
              <a:t> </a:t>
            </a:r>
            <a:r>
              <a:rPr lang="en-US" dirty="0" err="1">
                <a:latin typeface="MetaSerifPro-Light"/>
              </a:rPr>
              <a:t>muhafaza</a:t>
            </a:r>
            <a:r>
              <a:rPr lang="en-US" dirty="0">
                <a:latin typeface="MetaSerifPro-Light"/>
              </a:rPr>
              <a:t>  </a:t>
            </a:r>
            <a:r>
              <a:rPr lang="en-US" dirty="0" err="1">
                <a:latin typeface="MetaSerifPro-Light"/>
              </a:rPr>
              <a:t>etmelisiniz</a:t>
            </a:r>
            <a:r>
              <a:rPr lang="en-US" dirty="0">
                <a:latin typeface="MetaSerifPro-Light"/>
              </a:rPr>
              <a:t>.</a:t>
            </a:r>
          </a:p>
          <a:p>
            <a:endParaRPr lang="en-US" b="0" i="0" u="none" strike="noStrike" baseline="0" dirty="0">
              <a:latin typeface="MetaSerifPro-Light"/>
            </a:endParaRPr>
          </a:p>
        </p:txBody>
      </p:sp>
    </p:spTree>
    <p:extLst>
      <p:ext uri="{BB962C8B-B14F-4D97-AF65-F5344CB8AC3E}">
        <p14:creationId xmlns:p14="http://schemas.microsoft.com/office/powerpoint/2010/main" val="577332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E926D-B6DA-EF16-2A29-B74AAEC2616E}"/>
              </a:ext>
            </a:extLst>
          </p:cNvPr>
          <p:cNvSpPr>
            <a:spLocks noGrp="1"/>
          </p:cNvSpPr>
          <p:nvPr>
            <p:ph type="title"/>
          </p:nvPr>
        </p:nvSpPr>
        <p:spPr>
          <a:xfrm>
            <a:off x="686834" y="1153572"/>
            <a:ext cx="3200400" cy="4461163"/>
          </a:xfrm>
        </p:spPr>
        <p:txBody>
          <a:bodyPr>
            <a:normAutofit/>
          </a:bodyPr>
          <a:lstStyle/>
          <a:p>
            <a:r>
              <a:rPr lang="en-US" b="1">
                <a:solidFill>
                  <a:srgbClr val="FFFFFF"/>
                </a:solidFill>
                <a:effectLst/>
                <a:latin typeface="MetaSerifPro-Bold"/>
                <a:ea typeface="Calibri" panose="020F0502020204030204" pitchFamily="34" charset="0"/>
                <a:cs typeface="MetaSerifPro-Bold"/>
              </a:rPr>
              <a:t>7.5.3 Installation activities (Procedure)</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818A154-1AEA-5C36-A0DC-94993028CAC8}"/>
              </a:ext>
            </a:extLst>
          </p:cNvPr>
          <p:cNvSpPr>
            <a:spLocks noGrp="1"/>
          </p:cNvSpPr>
          <p:nvPr>
            <p:ph idx="1"/>
          </p:nvPr>
        </p:nvSpPr>
        <p:spPr>
          <a:xfrm>
            <a:off x="4447308" y="591344"/>
            <a:ext cx="6906491" cy="5585619"/>
          </a:xfrm>
        </p:spPr>
        <p:txBody>
          <a:bodyPr anchor="ctr">
            <a:normAutofit/>
          </a:bodyPr>
          <a:lstStyle/>
          <a:p>
            <a:r>
              <a:rPr lang="en-US" dirty="0" err="1">
                <a:effectLst/>
                <a:latin typeface="Calibri" panose="020F0502020204030204" pitchFamily="34" charset="0"/>
                <a:ea typeface="Calibri" panose="020F0502020204030204" pitchFamily="34" charset="0"/>
                <a:cs typeface="Times New Roman" panose="02020603050405020304" pitchFamily="18" charset="0"/>
              </a:rPr>
              <a:t>Kurulum</a:t>
            </a:r>
            <a:r>
              <a:rPr lang="en-US" dirty="0">
                <a:effectLst/>
                <a:latin typeface="Calibri" panose="020F0502020204030204" pitchFamily="34" charset="0"/>
                <a:ea typeface="Calibri" panose="020F0502020204030204" pitchFamily="34" charset="0"/>
                <a:cs typeface="Times New Roman" panose="02020603050405020304" pitchFamily="18" charset="0"/>
              </a:rPr>
              <a:t> ve </a:t>
            </a:r>
            <a:r>
              <a:rPr lang="en-US" dirty="0" err="1">
                <a:effectLst/>
                <a:latin typeface="Calibri" panose="020F0502020204030204" pitchFamily="34" charset="0"/>
                <a:ea typeface="Calibri" panose="020F0502020204030204" pitchFamily="34" charset="0"/>
                <a:cs typeface="Times New Roman" panose="02020603050405020304" pitchFamily="18" charset="0"/>
              </a:rPr>
              <a:t>kurulumun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doğrulanması</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prosedürü</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Tıbbi</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cihazlarınızın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kurulumunu</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siz</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başkası</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ya</a:t>
            </a:r>
            <a:r>
              <a:rPr lang="en-US" dirty="0">
                <a:latin typeface="Calibri" panose="020F0502020204030204" pitchFamily="34" charset="0"/>
                <a:ea typeface="Calibri" panose="020F0502020204030204" pitchFamily="34" charset="0"/>
                <a:cs typeface="Times New Roman" panose="02020603050405020304" pitchFamily="18" charset="0"/>
              </a:rPr>
              <a:t> da </a:t>
            </a:r>
            <a:r>
              <a:rPr lang="en-US" dirty="0" err="1">
                <a:latin typeface="Calibri" panose="020F0502020204030204" pitchFamily="34" charset="0"/>
                <a:ea typeface="Calibri" panose="020F0502020204030204" pitchFamily="34" charset="0"/>
                <a:cs typeface="Times New Roman" panose="02020603050405020304" pitchFamily="18" charset="0"/>
              </a:rPr>
              <a:t>kullanıcı</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yapıyor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olabilir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Kurulumun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geçerli</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kılındığı</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şekliyle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gerçekleşebilmesi</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için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kurulumu</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yapan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taraf</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senaryosuna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göre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prosedüre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bağlı</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kurulum</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talimatları</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gerekli</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ekipmanlar</a:t>
            </a:r>
            <a:r>
              <a:rPr lang="en-US" dirty="0">
                <a:latin typeface="Calibri" panose="020F0502020204030204" pitchFamily="34" charset="0"/>
                <a:ea typeface="Calibri" panose="020F0502020204030204" pitchFamily="34" charset="0"/>
                <a:cs typeface="Times New Roman" panose="02020603050405020304" pitchFamily="18" charset="0"/>
              </a:rPr>
              <a:t> ve </a:t>
            </a:r>
            <a:r>
              <a:rPr lang="en-US" dirty="0" err="1">
                <a:latin typeface="Calibri" panose="020F0502020204030204" pitchFamily="34" charset="0"/>
                <a:ea typeface="Calibri" panose="020F0502020204030204" pitchFamily="34" charset="0"/>
                <a:cs typeface="Times New Roman" panose="02020603050405020304" pitchFamily="18" charset="0"/>
              </a:rPr>
              <a:t>kontrol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testleri</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hakkında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bilgi</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verilmelidir</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36493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7C8C-85E5-D611-8889-EA1D53E76EA9}"/>
              </a:ext>
            </a:extLst>
          </p:cNvPr>
          <p:cNvSpPr>
            <a:spLocks noGrp="1"/>
          </p:cNvSpPr>
          <p:nvPr>
            <p:ph type="title"/>
          </p:nvPr>
        </p:nvSpPr>
        <p:spPr/>
        <p:txBody>
          <a:bodyPr/>
          <a:lstStyle/>
          <a:p>
            <a:r>
              <a:rPr lang="en-US" sz="4400" b="1" dirty="0">
                <a:effectLst/>
                <a:latin typeface="MetaSerifPro-Bold"/>
                <a:ea typeface="Calibri" panose="020F0502020204030204" pitchFamily="34" charset="0"/>
                <a:cs typeface="MetaSerifPro-Bold"/>
              </a:rPr>
              <a:t>7.5.3 Installation activities (Procedure)</a:t>
            </a:r>
            <a:endParaRPr lang="en-US" dirty="0"/>
          </a:p>
        </p:txBody>
      </p:sp>
      <p:graphicFrame>
        <p:nvGraphicFramePr>
          <p:cNvPr id="5" name="Content Placeholder 2">
            <a:extLst>
              <a:ext uri="{FF2B5EF4-FFF2-40B4-BE49-F238E27FC236}">
                <a16:creationId xmlns:a16="http://schemas.microsoft.com/office/drawing/2014/main" id="{21E3E4C7-DF68-3940-1609-C9708626FCB6}"/>
              </a:ext>
            </a:extLst>
          </p:cNvPr>
          <p:cNvGraphicFramePr>
            <a:graphicFrameLocks noGrp="1"/>
          </p:cNvGraphicFramePr>
          <p:nvPr>
            <p:ph idx="1"/>
            <p:extLst>
              <p:ext uri="{D42A27DB-BD31-4B8C-83A1-F6EECF244321}">
                <p14:modId xmlns:p14="http://schemas.microsoft.com/office/powerpoint/2010/main" val="4292677078"/>
              </p:ext>
            </p:extLst>
          </p:nvPr>
        </p:nvGraphicFramePr>
        <p:xfrm>
          <a:off x="838200" y="1589314"/>
          <a:ext cx="10515600" cy="510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17424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E527-118A-C3F0-E77B-907B9FC14821}"/>
              </a:ext>
            </a:extLst>
          </p:cNvPr>
          <p:cNvSpPr>
            <a:spLocks noGrp="1"/>
          </p:cNvSpPr>
          <p:nvPr>
            <p:ph type="title"/>
          </p:nvPr>
        </p:nvSpPr>
        <p:spPr/>
        <p:txBody>
          <a:bodyPr>
            <a:normAutofit/>
          </a:bodyPr>
          <a:lstStyle/>
          <a:p>
            <a:r>
              <a:rPr lang="en-US" sz="4000" b="1" dirty="0">
                <a:effectLst/>
                <a:latin typeface="MetaSerifPro-Bold"/>
                <a:ea typeface="Calibri" panose="020F0502020204030204" pitchFamily="34" charset="0"/>
                <a:cs typeface="MetaSerifPro-Bold"/>
              </a:rPr>
              <a:t>7.5.4 Servicing activities (Procedure)</a:t>
            </a:r>
            <a:endParaRPr lang="en-US" sz="4000" dirty="0"/>
          </a:p>
        </p:txBody>
      </p:sp>
      <p:sp>
        <p:nvSpPr>
          <p:cNvPr id="3" name="Content Placeholder 2">
            <a:extLst>
              <a:ext uri="{FF2B5EF4-FFF2-40B4-BE49-F238E27FC236}">
                <a16:creationId xmlns:a16="http://schemas.microsoft.com/office/drawing/2014/main" id="{0784466E-BE38-831D-DB03-8D2829F8A080}"/>
              </a:ext>
            </a:extLst>
          </p:cNvPr>
          <p:cNvSpPr>
            <a:spLocks noGrp="1"/>
          </p:cNvSpPr>
          <p:nvPr>
            <p:ph idx="1"/>
          </p:nvPr>
        </p:nvSpPr>
        <p:spPr>
          <a:xfrm>
            <a:off x="838200" y="1531710"/>
            <a:ext cx="10515600" cy="5250089"/>
          </a:xfrm>
        </p:spPr>
        <p:txBody>
          <a:bodyPr>
            <a:normAutofit fontScale="25000" lnSpcReduction="20000"/>
          </a:bodyPr>
          <a:lstStyle/>
          <a:p>
            <a:pPr marL="0" indent="0">
              <a:buNone/>
            </a:pPr>
            <a:r>
              <a:rPr lang="en-US" sz="6200" dirty="0" err="1">
                <a:highlight>
                  <a:srgbClr val="FF00FF"/>
                </a:highlight>
                <a:latin typeface="Calibri" panose="020F0502020204030204" pitchFamily="34" charset="0"/>
                <a:ea typeface="Calibri" panose="020F0502020204030204" pitchFamily="34" charset="0"/>
                <a:cs typeface="Times New Roman" panose="02020603050405020304" pitchFamily="18" charset="0"/>
              </a:rPr>
              <a:t>Neler</a:t>
            </a:r>
            <a:r>
              <a:rPr lang="en-US" sz="6200" dirty="0">
                <a:highlight>
                  <a:srgbClr val="FF00FF"/>
                </a:highlight>
                <a:latin typeface="Calibri" panose="020F0502020204030204" pitchFamily="34" charset="0"/>
                <a:ea typeface="Calibri" panose="020F0502020204030204" pitchFamily="34" charset="0"/>
                <a:cs typeface="Times New Roman" panose="02020603050405020304" pitchFamily="18" charset="0"/>
              </a:rPr>
              <a:t> </a:t>
            </a:r>
            <a:r>
              <a:rPr lang="en-US" sz="6200" dirty="0" err="1">
                <a:highlight>
                  <a:srgbClr val="FF00FF"/>
                </a:highlight>
                <a:latin typeface="Calibri" panose="020F0502020204030204" pitchFamily="34" charset="0"/>
                <a:ea typeface="Calibri" panose="020F0502020204030204" pitchFamily="34" charset="0"/>
                <a:cs typeface="Times New Roman" panose="02020603050405020304" pitchFamily="18" charset="0"/>
              </a:rPr>
              <a:t>içermelidir</a:t>
            </a:r>
            <a:r>
              <a:rPr lang="en-US" sz="6200" dirty="0">
                <a:highlight>
                  <a:srgbClr val="FF00FF"/>
                </a:highlight>
                <a:latin typeface="Calibri" panose="020F0502020204030204" pitchFamily="34" charset="0"/>
                <a:ea typeface="Calibri" panose="020F0502020204030204" pitchFamily="34" charset="0"/>
                <a:cs typeface="Times New Roman" panose="02020603050405020304" pitchFamily="18" charset="0"/>
              </a:rPr>
              <a:t>?</a:t>
            </a:r>
          </a:p>
          <a:p>
            <a:pPr>
              <a:lnSpc>
                <a:spcPct val="120000"/>
              </a:lnSpc>
            </a:pPr>
            <a:r>
              <a:rPr lang="en-US" sz="6200" dirty="0" err="1">
                <a:latin typeface="Calibri" panose="020F0502020204030204" pitchFamily="34" charset="0"/>
                <a:ea typeface="Calibri" panose="020F0502020204030204" pitchFamily="34" charset="0"/>
                <a:cs typeface="Times New Roman" panose="02020603050405020304" pitchFamily="18" charset="0"/>
              </a:rPr>
              <a:t>Servis</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sorumluğunu</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kimin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yüklendiğinin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belirlenmesi</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kuruluşunuz</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içinde</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tedarikçiler</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tarafından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dağıtıcılarınız</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tarafından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kullanıcı</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tarafından</a:t>
            </a:r>
            <a:r>
              <a:rPr lang="en-US" sz="6200" dirty="0">
                <a:latin typeface="Calibri" panose="020F0502020204030204" pitchFamily="34" charset="0"/>
                <a:ea typeface="Calibri" panose="020F0502020204030204" pitchFamily="34" charset="0"/>
                <a:cs typeface="Times New Roman" panose="02020603050405020304" pitchFamily="18" charset="0"/>
              </a:rPr>
              <a:t>)</a:t>
            </a:r>
          </a:p>
          <a:p>
            <a:pPr>
              <a:lnSpc>
                <a:spcPct val="120000"/>
              </a:lnSpc>
            </a:pPr>
            <a:r>
              <a:rPr lang="en-US" sz="6200" dirty="0" err="1">
                <a:latin typeface="Calibri" panose="020F0502020204030204" pitchFamily="34" charset="0"/>
                <a:ea typeface="Calibri" panose="020F0502020204030204" pitchFamily="34" charset="0"/>
                <a:cs typeface="Times New Roman" panose="02020603050405020304" pitchFamily="18" charset="0"/>
              </a:rPr>
              <a:t>Servis</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aktivitelerinin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planlanması</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veya</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kimin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planlayacağının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paylaşılması</a:t>
            </a:r>
            <a:endParaRPr lang="en-US" sz="6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en-US" sz="6200" dirty="0" err="1">
                <a:latin typeface="Calibri" panose="020F0502020204030204" pitchFamily="34" charset="0"/>
                <a:ea typeface="Calibri" panose="020F0502020204030204" pitchFamily="34" charset="0"/>
                <a:cs typeface="Times New Roman" panose="02020603050405020304" pitchFamily="18" charset="0"/>
              </a:rPr>
              <a:t>Kullanılacak</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ekipmanlar</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listesi</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özel</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bir</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ekipman</a:t>
            </a:r>
            <a:r>
              <a:rPr lang="en-US" sz="6200" dirty="0">
                <a:latin typeface="Calibri" panose="020F0502020204030204" pitchFamily="34" charset="0"/>
                <a:ea typeface="Calibri" panose="020F0502020204030204" pitchFamily="34" charset="0"/>
                <a:cs typeface="Times New Roman" panose="02020603050405020304" pitchFamily="18" charset="0"/>
              </a:rPr>
              <a:t>/</a:t>
            </a:r>
            <a:r>
              <a:rPr lang="en-US" sz="6200" dirty="0" err="1">
                <a:latin typeface="Calibri" panose="020F0502020204030204" pitchFamily="34" charset="0"/>
                <a:ea typeface="Calibri" panose="020F0502020204030204" pitchFamily="34" charset="0"/>
                <a:cs typeface="Times New Roman" panose="02020603050405020304" pitchFamily="18" charset="0"/>
              </a:rPr>
              <a:t>gereç</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varsa</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geçerli</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kılınması</a:t>
            </a:r>
            <a:endParaRPr lang="en-US" sz="6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en-US" sz="6200" dirty="0" err="1">
                <a:latin typeface="Calibri" panose="020F0502020204030204" pitchFamily="34" charset="0"/>
                <a:ea typeface="Calibri" panose="020F0502020204030204" pitchFamily="34" charset="0"/>
                <a:cs typeface="Times New Roman" panose="02020603050405020304" pitchFamily="18" charset="0"/>
              </a:rPr>
              <a:t>Ölçüm</a:t>
            </a:r>
            <a:r>
              <a:rPr lang="en-US" sz="6200" dirty="0">
                <a:latin typeface="Calibri" panose="020F0502020204030204" pitchFamily="34" charset="0"/>
                <a:ea typeface="Calibri" panose="020F0502020204030204" pitchFamily="34" charset="0"/>
                <a:cs typeface="Times New Roman" panose="02020603050405020304" pitchFamily="18" charset="0"/>
              </a:rPr>
              <a:t> ve test </a:t>
            </a:r>
            <a:r>
              <a:rPr lang="en-US" sz="6200" dirty="0" err="1">
                <a:latin typeface="Calibri" panose="020F0502020204030204" pitchFamily="34" charset="0"/>
                <a:ea typeface="Calibri" panose="020F0502020204030204" pitchFamily="34" charset="0"/>
                <a:cs typeface="Times New Roman" panose="02020603050405020304" pitchFamily="18" charset="0"/>
              </a:rPr>
              <a:t>ekipmanının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kontrolü</a:t>
            </a:r>
            <a:endParaRPr lang="en-US" sz="6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en-US" sz="6200" dirty="0" err="1">
                <a:latin typeface="Calibri" panose="020F0502020204030204" pitchFamily="34" charset="0"/>
                <a:ea typeface="Calibri" panose="020F0502020204030204" pitchFamily="34" charset="0"/>
                <a:cs typeface="Times New Roman" panose="02020603050405020304" pitchFamily="18" charset="0"/>
              </a:rPr>
              <a:t>Gerekli</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dokümanları</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varlığı</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örneğin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kurulum</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talimatları</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parça</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listesi</a:t>
            </a:r>
            <a:endParaRPr lang="en-US" sz="6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en-US" sz="6200" dirty="0" err="1">
                <a:latin typeface="Calibri" panose="020F0502020204030204" pitchFamily="34" charset="0"/>
                <a:ea typeface="Calibri" panose="020F0502020204030204" pitchFamily="34" charset="0"/>
                <a:cs typeface="Times New Roman" panose="02020603050405020304" pitchFamily="18" charset="0"/>
              </a:rPr>
              <a:t>Gerekli</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yedek</a:t>
            </a:r>
            <a:r>
              <a:rPr lang="en-US" sz="6200" dirty="0">
                <a:latin typeface="Calibri" panose="020F0502020204030204" pitchFamily="34" charset="0"/>
                <a:ea typeface="Calibri" panose="020F0502020204030204" pitchFamily="34" charset="0"/>
                <a:cs typeface="Times New Roman" panose="02020603050405020304" pitchFamily="18" charset="0"/>
              </a:rPr>
              <a:t>/</a:t>
            </a:r>
            <a:r>
              <a:rPr lang="en-US" sz="6200" dirty="0" err="1">
                <a:latin typeface="Calibri" panose="020F0502020204030204" pitchFamily="34" charset="0"/>
                <a:ea typeface="Calibri" panose="020F0502020204030204" pitchFamily="34" charset="0"/>
                <a:cs typeface="Times New Roman" panose="02020603050405020304" pitchFamily="18" charset="0"/>
              </a:rPr>
              <a:t>yedekleme</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hizmeti</a:t>
            </a:r>
            <a:r>
              <a:rPr lang="en-US" sz="6200" dirty="0">
                <a:latin typeface="Calibri" panose="020F0502020204030204" pitchFamily="34" charset="0"/>
                <a:ea typeface="Calibri" panose="020F0502020204030204" pitchFamily="34" charset="0"/>
                <a:cs typeface="Times New Roman" panose="02020603050405020304" pitchFamily="18" charset="0"/>
              </a:rPr>
              <a:t> (Teknik </a:t>
            </a:r>
            <a:r>
              <a:rPr lang="en-US" sz="6200" dirty="0" err="1">
                <a:latin typeface="Calibri" panose="020F0502020204030204" pitchFamily="34" charset="0"/>
                <a:ea typeface="Calibri" panose="020F0502020204030204" pitchFamily="34" charset="0"/>
                <a:cs typeface="Times New Roman" panose="02020603050405020304" pitchFamily="18" charset="0"/>
              </a:rPr>
              <a:t>destek</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servis</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eğitim</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yedek</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parça</a:t>
            </a:r>
            <a:r>
              <a:rPr lang="en-US" sz="6200" dirty="0">
                <a:latin typeface="Calibri" panose="020F0502020204030204" pitchFamily="34" charset="0"/>
                <a:ea typeface="Calibri" panose="020F0502020204030204" pitchFamily="34" charset="0"/>
                <a:cs typeface="Times New Roman" panose="02020603050405020304" pitchFamily="18" charset="0"/>
              </a:rPr>
              <a:t>)</a:t>
            </a:r>
          </a:p>
          <a:p>
            <a:pPr>
              <a:lnSpc>
                <a:spcPct val="120000"/>
              </a:lnSpc>
            </a:pPr>
            <a:r>
              <a:rPr lang="en-US" sz="6200" dirty="0" err="1">
                <a:latin typeface="Calibri" panose="020F0502020204030204" pitchFamily="34" charset="0"/>
                <a:ea typeface="Calibri" panose="020F0502020204030204" pitchFamily="34" charset="0"/>
                <a:cs typeface="Times New Roman" panose="02020603050405020304" pitchFamily="18" charset="0"/>
              </a:rPr>
              <a:t>Kurulum</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personelinin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eğitimi</a:t>
            </a:r>
            <a:endParaRPr lang="en-US" sz="6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en-US" sz="6200" dirty="0" err="1">
                <a:latin typeface="Calibri" panose="020F0502020204030204" pitchFamily="34" charset="0"/>
                <a:ea typeface="Calibri" panose="020F0502020204030204" pitchFamily="34" charset="0"/>
                <a:cs typeface="Times New Roman" panose="02020603050405020304" pitchFamily="18" charset="0"/>
              </a:rPr>
              <a:t>Kurulum</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personelinin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yetkinliği</a:t>
            </a:r>
            <a:endParaRPr lang="en-US" sz="6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en-US" sz="6200" dirty="0" err="1">
                <a:latin typeface="Calibri" panose="020F0502020204030204" pitchFamily="34" charset="0"/>
                <a:ea typeface="Calibri" panose="020F0502020204030204" pitchFamily="34" charset="0"/>
                <a:cs typeface="Times New Roman" panose="02020603050405020304" pitchFamily="18" charset="0"/>
              </a:rPr>
              <a:t>Ürün</a:t>
            </a:r>
            <a:r>
              <a:rPr lang="en-US" sz="6200" dirty="0">
                <a:latin typeface="Calibri" panose="020F0502020204030204" pitchFamily="34" charset="0"/>
                <a:ea typeface="Calibri" panose="020F0502020204030204" pitchFamily="34" charset="0"/>
                <a:cs typeface="Times New Roman" panose="02020603050405020304" pitchFamily="18" charset="0"/>
              </a:rPr>
              <a:t> ve </a:t>
            </a:r>
            <a:r>
              <a:rPr lang="en-US" sz="6200" dirty="0" err="1">
                <a:latin typeface="Calibri" panose="020F0502020204030204" pitchFamily="34" charset="0"/>
                <a:ea typeface="Calibri" panose="020F0502020204030204" pitchFamily="34" charset="0"/>
                <a:cs typeface="Times New Roman" panose="02020603050405020304" pitchFamily="18" charset="0"/>
              </a:rPr>
              <a:t>Servis</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talimatları</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için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geribildirimin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toplanması</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gerekliliği</a:t>
            </a:r>
            <a:endParaRPr lang="en-US" sz="6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en-US" sz="6200" dirty="0" err="1">
                <a:latin typeface="Calibri" panose="020F0502020204030204" pitchFamily="34" charset="0"/>
                <a:ea typeface="Calibri" panose="020F0502020204030204" pitchFamily="34" charset="0"/>
                <a:cs typeface="Times New Roman" panose="02020603050405020304" pitchFamily="18" charset="0"/>
              </a:rPr>
              <a:t>Servis</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raporlarının</a:t>
            </a:r>
            <a:r>
              <a:rPr lang="en-US" sz="6200" dirty="0">
                <a:latin typeface="Calibri" panose="020F0502020204030204" pitchFamily="34" charset="0"/>
                <a:ea typeface="Calibri" panose="020F0502020204030204" pitchFamily="34" charset="0"/>
                <a:cs typeface="Times New Roman" panose="02020603050405020304" pitchFamily="18" charset="0"/>
              </a:rPr>
              <a:t> ne </a:t>
            </a:r>
            <a:r>
              <a:rPr lang="en-US" sz="6200" dirty="0" err="1">
                <a:latin typeface="Calibri" panose="020F0502020204030204" pitchFamily="34" charset="0"/>
                <a:ea typeface="Calibri" panose="020F0502020204030204" pitchFamily="34" charset="0"/>
                <a:cs typeface="Times New Roman" panose="02020603050405020304" pitchFamily="18" charset="0"/>
              </a:rPr>
              <a:t>içereceği</a:t>
            </a:r>
            <a:r>
              <a:rPr lang="en-US" sz="6200" dirty="0">
                <a:latin typeface="Calibri" panose="020F0502020204030204" pitchFamily="34" charset="0"/>
                <a:ea typeface="Calibri" panose="020F0502020204030204" pitchFamily="34" charset="0"/>
                <a:cs typeface="Times New Roman" panose="02020603050405020304" pitchFamily="18" charset="0"/>
              </a:rPr>
              <a:t> ve </a:t>
            </a:r>
            <a:r>
              <a:rPr lang="en-US" sz="6200" dirty="0" err="1">
                <a:latin typeface="Calibri" panose="020F0502020204030204" pitchFamily="34" charset="0"/>
                <a:ea typeface="Calibri" panose="020F0502020204030204" pitchFamily="34" charset="0"/>
                <a:cs typeface="Times New Roman" panose="02020603050405020304" pitchFamily="18" charset="0"/>
              </a:rPr>
              <a:t>nasıl</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toplanacağı</a:t>
            </a:r>
            <a:r>
              <a:rPr lang="en-US" sz="6200"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20000"/>
              </a:lnSpc>
              <a:buNone/>
            </a:pPr>
            <a:r>
              <a:rPr lang="en-US" sz="6200" dirty="0">
                <a:latin typeface="Calibri" panose="020F0502020204030204" pitchFamily="34" charset="0"/>
                <a:ea typeface="Calibri" panose="020F0502020204030204" pitchFamily="34" charset="0"/>
                <a:cs typeface="Times New Roman" panose="02020603050405020304" pitchFamily="18" charset="0"/>
              </a:rPr>
              <a:t>Not: Bu </a:t>
            </a:r>
            <a:r>
              <a:rPr lang="en-US" sz="6200" dirty="0" err="1">
                <a:latin typeface="Calibri" panose="020F0502020204030204" pitchFamily="34" charset="0"/>
                <a:ea typeface="Calibri" panose="020F0502020204030204" pitchFamily="34" charset="0"/>
                <a:cs typeface="Times New Roman" panose="02020603050405020304" pitchFamily="18" charset="0"/>
              </a:rPr>
              <a:t>raporlar</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daha</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sonra</a:t>
            </a:r>
            <a:r>
              <a:rPr lang="en-US" sz="6200" dirty="0">
                <a:latin typeface="Calibri" panose="020F0502020204030204" pitchFamily="34" charset="0"/>
                <a:ea typeface="Calibri" panose="020F0502020204030204" pitchFamily="34" charset="0"/>
                <a:cs typeface="Times New Roman" panose="02020603050405020304" pitchFamily="18" charset="0"/>
              </a:rPr>
              <a:t> post-market surveillance of medical devices </a:t>
            </a:r>
            <a:r>
              <a:rPr lang="en-US" sz="6200" dirty="0" err="1">
                <a:latin typeface="Calibri" panose="020F0502020204030204" pitchFamily="34" charset="0"/>
                <a:ea typeface="Calibri" panose="020F0502020204030204" pitchFamily="34" charset="0"/>
                <a:cs typeface="Times New Roman" panose="02020603050405020304" pitchFamily="18" charset="0"/>
              </a:rPr>
              <a:t>prosedüründe</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süreç</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geliştirme</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analizi</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için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kullanılacak</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kaynaklardan</a:t>
            </a:r>
            <a:r>
              <a:rPr lang="en-US" sz="6200" dirty="0">
                <a:latin typeface="Calibri" panose="020F0502020204030204" pitchFamily="34" charset="0"/>
                <a:ea typeface="Calibri" panose="020F0502020204030204" pitchFamily="34" charset="0"/>
                <a:cs typeface="Times New Roman" panose="02020603050405020304" pitchFamily="18" charset="0"/>
              </a:rPr>
              <a:t> </a:t>
            </a:r>
            <a:r>
              <a:rPr lang="en-US" sz="6200" dirty="0" err="1">
                <a:latin typeface="Calibri" panose="020F0502020204030204" pitchFamily="34" charset="0"/>
                <a:ea typeface="Calibri" panose="020F0502020204030204" pitchFamily="34" charset="0"/>
                <a:cs typeface="Times New Roman" panose="02020603050405020304" pitchFamily="18" charset="0"/>
              </a:rPr>
              <a:t>biridir</a:t>
            </a:r>
            <a:r>
              <a:rPr lang="en-US" sz="6200"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925530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51B5-1CBF-B953-AF10-4895985A0955}"/>
              </a:ext>
            </a:extLst>
          </p:cNvPr>
          <p:cNvSpPr>
            <a:spLocks noGrp="1"/>
          </p:cNvSpPr>
          <p:nvPr>
            <p:ph type="title"/>
          </p:nvPr>
        </p:nvSpPr>
        <p:spPr/>
        <p:txBody>
          <a:bodyPr>
            <a:normAutofit/>
          </a:bodyPr>
          <a:lstStyle/>
          <a:p>
            <a:r>
              <a:rPr lang="en-US" sz="4000" b="1" i="0" u="none" strike="noStrike" baseline="0" dirty="0">
                <a:latin typeface="MetaSerifPro-Bold"/>
              </a:rPr>
              <a:t>7.5.5 Particular requirements for sterile medical devices ( Records)</a:t>
            </a:r>
            <a:endParaRPr lang="en-US" sz="4000" dirty="0"/>
          </a:p>
        </p:txBody>
      </p:sp>
      <p:sp>
        <p:nvSpPr>
          <p:cNvPr id="3" name="Content Placeholder 2">
            <a:extLst>
              <a:ext uri="{FF2B5EF4-FFF2-40B4-BE49-F238E27FC236}">
                <a16:creationId xmlns:a16="http://schemas.microsoft.com/office/drawing/2014/main" id="{5B63EBF0-C36C-4A01-4487-250C2832C142}"/>
              </a:ext>
            </a:extLst>
          </p:cNvPr>
          <p:cNvSpPr>
            <a:spLocks noGrp="1"/>
          </p:cNvSpPr>
          <p:nvPr>
            <p:ph idx="1"/>
          </p:nvPr>
        </p:nvSpPr>
        <p:spPr/>
        <p:txBody>
          <a:bodyPr>
            <a:normAutofit/>
          </a:bodyPr>
          <a:lstStyle/>
          <a:p>
            <a:pPr algn="l"/>
            <a:r>
              <a:rPr lang="en-US" sz="2400" b="0" i="0" u="none" strike="noStrike" baseline="0" dirty="0">
                <a:latin typeface="MetaSerifPro-Light"/>
              </a:rPr>
              <a:t>Records of the sterilization process parameters used for each sterilization batch should be maintained. Sterilization records shall be traceable to each production batch of medical devices.</a:t>
            </a:r>
          </a:p>
          <a:p>
            <a:pPr algn="l"/>
            <a:r>
              <a:rPr lang="en-US" sz="2400" dirty="0" err="1">
                <a:latin typeface="MetaSerifPro-Light"/>
              </a:rPr>
              <a:t>Sterilizasyon</a:t>
            </a:r>
            <a:r>
              <a:rPr lang="en-US" sz="2400" dirty="0">
                <a:latin typeface="MetaSerifPro-Light"/>
              </a:rPr>
              <a:t> </a:t>
            </a:r>
            <a:r>
              <a:rPr lang="en-US" sz="2400" dirty="0" err="1">
                <a:latin typeface="MetaSerifPro-Light"/>
              </a:rPr>
              <a:t>sürecinde</a:t>
            </a:r>
            <a:r>
              <a:rPr lang="en-US" sz="2400" dirty="0">
                <a:latin typeface="MetaSerifPro-Light"/>
              </a:rPr>
              <a:t> </a:t>
            </a:r>
            <a:r>
              <a:rPr lang="en-US" sz="2400" dirty="0" err="1">
                <a:latin typeface="MetaSerifPro-Light"/>
              </a:rPr>
              <a:t>kullanılan</a:t>
            </a:r>
            <a:r>
              <a:rPr lang="en-US" sz="2400" dirty="0">
                <a:latin typeface="MetaSerifPro-Light"/>
              </a:rPr>
              <a:t> </a:t>
            </a:r>
            <a:r>
              <a:rPr lang="en-US" sz="2400" dirty="0" err="1">
                <a:latin typeface="MetaSerifPro-Light"/>
              </a:rPr>
              <a:t>parametrelerin</a:t>
            </a:r>
            <a:r>
              <a:rPr lang="en-US" sz="2400" dirty="0">
                <a:latin typeface="MetaSerifPro-Light"/>
              </a:rPr>
              <a:t> </a:t>
            </a:r>
            <a:r>
              <a:rPr lang="en-US" sz="2400" dirty="0" err="1">
                <a:latin typeface="MetaSerifPro-Light"/>
              </a:rPr>
              <a:t>kaydının</a:t>
            </a:r>
            <a:r>
              <a:rPr lang="en-US" sz="2400" dirty="0">
                <a:latin typeface="MetaSerifPro-Light"/>
              </a:rPr>
              <a:t> </a:t>
            </a:r>
            <a:r>
              <a:rPr lang="en-US" sz="2400" dirty="0" err="1">
                <a:latin typeface="MetaSerifPro-Light"/>
              </a:rPr>
              <a:t>tutulması</a:t>
            </a:r>
            <a:r>
              <a:rPr lang="en-US" sz="2400" dirty="0">
                <a:latin typeface="MetaSerifPro-Light"/>
              </a:rPr>
              <a:t> </a:t>
            </a:r>
            <a:r>
              <a:rPr lang="en-US" sz="2400" dirty="0" err="1">
                <a:latin typeface="MetaSerifPro-Light"/>
              </a:rPr>
              <a:t>gerekir</a:t>
            </a:r>
            <a:r>
              <a:rPr lang="en-US" sz="2400" dirty="0">
                <a:latin typeface="MetaSerifPro-Light"/>
              </a:rPr>
              <a:t>. Her </a:t>
            </a:r>
            <a:r>
              <a:rPr lang="en-US" sz="2400" dirty="0" err="1">
                <a:latin typeface="MetaSerifPro-Light"/>
              </a:rPr>
              <a:t>yığın</a:t>
            </a:r>
            <a:r>
              <a:rPr lang="en-US" sz="2400" dirty="0">
                <a:latin typeface="MetaSerifPro-Light"/>
              </a:rPr>
              <a:t> </a:t>
            </a:r>
            <a:r>
              <a:rPr lang="en-US" sz="2400" dirty="0" err="1">
                <a:latin typeface="MetaSerifPro-Light"/>
              </a:rPr>
              <a:t>üretimin</a:t>
            </a:r>
            <a:r>
              <a:rPr lang="en-US" sz="2400" dirty="0">
                <a:latin typeface="MetaSerifPro-Light"/>
              </a:rPr>
              <a:t> </a:t>
            </a:r>
            <a:r>
              <a:rPr lang="en-US" sz="2400" dirty="0" err="1">
                <a:latin typeface="MetaSerifPro-Light"/>
              </a:rPr>
              <a:t>nasıl</a:t>
            </a:r>
            <a:r>
              <a:rPr lang="en-US" sz="2400" dirty="0">
                <a:latin typeface="MetaSerifPro-Light"/>
              </a:rPr>
              <a:t> sterilize </a:t>
            </a:r>
            <a:r>
              <a:rPr lang="en-US" sz="2400" dirty="0" err="1">
                <a:latin typeface="MetaSerifPro-Light"/>
              </a:rPr>
              <a:t>edildiği</a:t>
            </a:r>
            <a:r>
              <a:rPr lang="en-US" sz="2400" dirty="0">
                <a:latin typeface="MetaSerifPro-Light"/>
              </a:rPr>
              <a:t> </a:t>
            </a:r>
            <a:r>
              <a:rPr lang="en-US" sz="2400" dirty="0" err="1">
                <a:latin typeface="MetaSerifPro-Light"/>
              </a:rPr>
              <a:t>izlenilebilir</a:t>
            </a:r>
            <a:r>
              <a:rPr lang="en-US" sz="2400" dirty="0">
                <a:latin typeface="MetaSerifPro-Light"/>
              </a:rPr>
              <a:t> </a:t>
            </a:r>
            <a:r>
              <a:rPr lang="en-US" sz="2400" dirty="0" err="1">
                <a:latin typeface="MetaSerifPro-Light"/>
              </a:rPr>
              <a:t>olmalıdır</a:t>
            </a:r>
            <a:r>
              <a:rPr lang="en-US" sz="2400" dirty="0">
                <a:latin typeface="MetaSerifPro-Light"/>
              </a:rPr>
              <a:t>. </a:t>
            </a:r>
          </a:p>
          <a:p>
            <a:pPr algn="l"/>
            <a:endParaRPr lang="en-US" sz="2400" dirty="0">
              <a:latin typeface="MetaSerifPro-Light"/>
            </a:endParaRPr>
          </a:p>
          <a:p>
            <a:pPr algn="l"/>
            <a:r>
              <a:rPr lang="en-US" sz="1800" dirty="0">
                <a:latin typeface="MetaSerifPro-Light"/>
              </a:rPr>
              <a:t>A</a:t>
            </a:r>
            <a:r>
              <a:rPr lang="en-US" sz="1800" b="0" i="0" u="none" strike="noStrike" baseline="0" dirty="0">
                <a:latin typeface="MetaSerifPro-Light"/>
              </a:rPr>
              <a:t>dditional information regarding sterilization, some additional requirement can be found in ISO 11135, ISO 11137, ISO 13408, </a:t>
            </a:r>
            <a:r>
              <a:rPr lang="pt-BR" sz="1800" b="0" i="0" u="none" strike="noStrike" baseline="0" dirty="0">
                <a:latin typeface="MetaSerifPro-Light"/>
              </a:rPr>
              <a:t>ISO 14160, ISO 14937, ISO 17655, ISO 20857 or ISO 25424.</a:t>
            </a:r>
            <a:endParaRPr lang="en-US" sz="2400" dirty="0"/>
          </a:p>
        </p:txBody>
      </p:sp>
    </p:spTree>
    <p:extLst>
      <p:ext uri="{BB962C8B-B14F-4D97-AF65-F5344CB8AC3E}">
        <p14:creationId xmlns:p14="http://schemas.microsoft.com/office/powerpoint/2010/main" val="3873432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6348E0-1AC4-2318-6B65-F5BBA2622919}"/>
              </a:ext>
            </a:extLst>
          </p:cNvPr>
          <p:cNvSpPr>
            <a:spLocks noGrp="1"/>
          </p:cNvSpPr>
          <p:nvPr>
            <p:ph type="title"/>
          </p:nvPr>
        </p:nvSpPr>
        <p:spPr>
          <a:xfrm>
            <a:off x="643467" y="321734"/>
            <a:ext cx="10905066" cy="1135737"/>
          </a:xfrm>
        </p:spPr>
        <p:txBody>
          <a:bodyPr>
            <a:normAutofit fontScale="90000"/>
          </a:bodyPr>
          <a:lstStyle/>
          <a:p>
            <a:r>
              <a:rPr lang="en-US" sz="4000" b="1" i="0" u="none" strike="noStrike" baseline="0" dirty="0">
                <a:latin typeface="MetaSerifPro-Bold"/>
              </a:rPr>
              <a:t>7.5.6 Validation of processes for production and service provision (Procedure)</a:t>
            </a:r>
            <a:endParaRPr lang="en-US" sz="4000" dirty="0"/>
          </a:p>
        </p:txBody>
      </p:sp>
      <p:sp>
        <p:nvSpPr>
          <p:cNvPr id="3" name="Content Placeholder 2">
            <a:extLst>
              <a:ext uri="{FF2B5EF4-FFF2-40B4-BE49-F238E27FC236}">
                <a16:creationId xmlns:a16="http://schemas.microsoft.com/office/drawing/2014/main" id="{F434B543-84A7-FFC3-9EE4-F8E4ACA1AACE}"/>
              </a:ext>
            </a:extLst>
          </p:cNvPr>
          <p:cNvSpPr>
            <a:spLocks noGrp="1"/>
          </p:cNvSpPr>
          <p:nvPr>
            <p:ph idx="1"/>
          </p:nvPr>
        </p:nvSpPr>
        <p:spPr>
          <a:xfrm>
            <a:off x="643469" y="1782981"/>
            <a:ext cx="4008384" cy="4393982"/>
          </a:xfrm>
        </p:spPr>
        <p:txBody>
          <a:bodyPr>
            <a:normAutofit/>
          </a:bodyPr>
          <a:lstStyle/>
          <a:p>
            <a:r>
              <a:rPr lang="en-US" sz="2000">
                <a:effectLst/>
                <a:latin typeface="Calibri" panose="020F0502020204030204" pitchFamily="34" charset="0"/>
                <a:ea typeface="Calibri" panose="020F0502020204030204" pitchFamily="34" charset="0"/>
                <a:cs typeface="Times New Roman" panose="02020603050405020304" pitchFamily="18" charset="0"/>
              </a:rPr>
              <a:t>Üretim ve hizmet sunumu için proseslerin geçerli kılınması </a:t>
            </a:r>
            <a:r>
              <a:rPr lang="en-US" sz="2000" b="1">
                <a:effectLst/>
                <a:latin typeface="Calibri" panose="020F0502020204030204" pitchFamily="34" charset="0"/>
                <a:ea typeface="Calibri" panose="020F0502020204030204" pitchFamily="34" charset="0"/>
                <a:cs typeface="Times New Roman" panose="02020603050405020304" pitchFamily="18" charset="0"/>
              </a:rPr>
              <a:t>prosedürü.</a:t>
            </a:r>
          </a:p>
          <a:p>
            <a:endParaRPr lang="en-US" sz="2000" b="1"/>
          </a:p>
        </p:txBody>
      </p:sp>
      <p:grpSp>
        <p:nvGrpSpPr>
          <p:cNvPr id="24" name="Group 2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5" name="Isosceles Triangle 2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7A34880D-4249-166B-F5A2-80B316596C79}"/>
              </a:ext>
            </a:extLst>
          </p:cNvPr>
          <p:cNvPicPr>
            <a:picLocks noChangeAspect="1"/>
          </p:cNvPicPr>
          <p:nvPr/>
        </p:nvPicPr>
        <p:blipFill>
          <a:blip r:embed="rId2"/>
          <a:stretch>
            <a:fillRect/>
          </a:stretch>
        </p:blipFill>
        <p:spPr>
          <a:xfrm>
            <a:off x="5295320" y="2009799"/>
            <a:ext cx="6253212" cy="3908256"/>
          </a:xfrm>
          <a:prstGeom prst="rect">
            <a:avLst/>
          </a:prstGeom>
        </p:spPr>
      </p:pic>
      <p:grpSp>
        <p:nvGrpSpPr>
          <p:cNvPr id="28" name="Group 2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9" name="Rectangle 2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C04DB2E4-401E-A005-6D98-87C6D2A1CDD7}"/>
              </a:ext>
            </a:extLst>
          </p:cNvPr>
          <p:cNvSpPr txBox="1"/>
          <p:nvPr/>
        </p:nvSpPr>
        <p:spPr>
          <a:xfrm>
            <a:off x="5366657" y="5747657"/>
            <a:ext cx="5998029" cy="369332"/>
          </a:xfrm>
          <a:prstGeom prst="rect">
            <a:avLst/>
          </a:prstGeom>
          <a:noFill/>
        </p:spPr>
        <p:txBody>
          <a:bodyPr wrap="square" rtlCol="0">
            <a:spAutoFit/>
          </a:bodyPr>
          <a:lstStyle/>
          <a:p>
            <a:pPr>
              <a:spcAft>
                <a:spcPts val="600"/>
              </a:spcAft>
            </a:pPr>
            <a:r>
              <a:rPr lang="en-US" dirty="0"/>
              <a:t>Cited: ISO 13485</a:t>
            </a:r>
            <a:endParaRPr lang="en-US"/>
          </a:p>
        </p:txBody>
      </p:sp>
    </p:spTree>
    <p:extLst>
      <p:ext uri="{BB962C8B-B14F-4D97-AF65-F5344CB8AC3E}">
        <p14:creationId xmlns:p14="http://schemas.microsoft.com/office/powerpoint/2010/main" val="1210968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CBB22-7916-639E-55EE-1293046EB0A7}"/>
              </a:ext>
            </a:extLst>
          </p:cNvPr>
          <p:cNvSpPr>
            <a:spLocks noGrp="1"/>
          </p:cNvSpPr>
          <p:nvPr>
            <p:ph type="title"/>
          </p:nvPr>
        </p:nvSpPr>
        <p:spPr/>
        <p:txBody>
          <a:bodyPr>
            <a:normAutofit/>
          </a:bodyPr>
          <a:lstStyle/>
          <a:p>
            <a:r>
              <a:rPr lang="en-US" sz="4000" b="1" i="0" u="none" strike="noStrike" baseline="0" dirty="0">
                <a:latin typeface="MetaSerifPro-Bold"/>
              </a:rPr>
              <a:t>7.5.6 Validation of processes for production and service provision (Procedure)</a:t>
            </a:r>
            <a:endParaRPr lang="en-US" sz="4000" dirty="0"/>
          </a:p>
        </p:txBody>
      </p:sp>
      <p:graphicFrame>
        <p:nvGraphicFramePr>
          <p:cNvPr id="5" name="Content Placeholder 2">
            <a:extLst>
              <a:ext uri="{FF2B5EF4-FFF2-40B4-BE49-F238E27FC236}">
                <a16:creationId xmlns:a16="http://schemas.microsoft.com/office/drawing/2014/main" id="{88AEC02F-0F2D-9709-F26B-0DB05001F86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71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B07D75B-16A0-98E2-FFD6-DA1068D3D1CE}"/>
              </a:ext>
            </a:extLst>
          </p:cNvPr>
          <p:cNvSpPr>
            <a:spLocks noGrp="1"/>
          </p:cNvSpPr>
          <p:nvPr>
            <p:ph type="title"/>
          </p:nvPr>
        </p:nvSpPr>
        <p:spPr>
          <a:xfrm>
            <a:off x="686834" y="1153572"/>
            <a:ext cx="3200400" cy="4461163"/>
          </a:xfrm>
        </p:spPr>
        <p:txBody>
          <a:bodyPr>
            <a:normAutofit/>
          </a:bodyPr>
          <a:lstStyle/>
          <a:p>
            <a:r>
              <a:rPr lang="en-US">
                <a:solidFill>
                  <a:srgbClr val="FFFFFF"/>
                </a:solidFill>
              </a:rPr>
              <a:t>4.2.1’e göre Kalite El Kitabı </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F3C791C-5688-DF71-DD7C-37FFF1CDCB5D}"/>
              </a:ext>
            </a:extLst>
          </p:cNvPr>
          <p:cNvSpPr>
            <a:spLocks noGrp="1"/>
          </p:cNvSpPr>
          <p:nvPr>
            <p:ph idx="1"/>
          </p:nvPr>
        </p:nvSpPr>
        <p:spPr>
          <a:xfrm>
            <a:off x="4447308" y="-1"/>
            <a:ext cx="6906491" cy="6857999"/>
          </a:xfrm>
        </p:spPr>
        <p:txBody>
          <a:bodyPr anchor="ctr">
            <a:normAutofit/>
          </a:bodyPr>
          <a:lstStyle/>
          <a:p>
            <a:pPr marL="0" indent="0">
              <a:buNone/>
            </a:pPr>
            <a:r>
              <a:rPr lang="en-US" dirty="0" err="1"/>
              <a:t>Genel</a:t>
            </a:r>
            <a:r>
              <a:rPr lang="en-US" dirty="0"/>
              <a:t> </a:t>
            </a:r>
            <a:r>
              <a:rPr lang="en-US" dirty="0" err="1"/>
              <a:t>Gereklilikler</a:t>
            </a:r>
            <a:endParaRPr lang="en-US" dirty="0"/>
          </a:p>
          <a:p>
            <a:pPr marL="0" indent="0">
              <a:buNone/>
            </a:pPr>
            <a:endParaRPr lang="en-US" dirty="0"/>
          </a:p>
          <a:p>
            <a:pPr marL="0" marR="0" indent="0">
              <a:lnSpc>
                <a:spcPct val="107000"/>
              </a:lnSpc>
              <a:spcBef>
                <a:spcPts val="0"/>
              </a:spcBef>
              <a:spcAft>
                <a:spcPts val="800"/>
              </a:spcAft>
              <a:buNone/>
            </a:pPr>
            <a:r>
              <a:rPr lang="en-US" sz="1800" dirty="0" err="1">
                <a:effectLst/>
                <a:latin typeface="MetaSerifPro-Light"/>
                <a:ea typeface="Calibri" panose="020F0502020204030204" pitchFamily="34" charset="0"/>
                <a:cs typeface="MetaSerifPro-Light"/>
              </a:rPr>
              <a:t>Kalite</a:t>
            </a:r>
            <a:r>
              <a:rPr lang="en-US" sz="1800" dirty="0">
                <a:effectLst/>
                <a:latin typeface="MetaSerifPro-Light"/>
                <a:ea typeface="Calibri" panose="020F0502020204030204" pitchFamily="34" charset="0"/>
                <a:cs typeface="MetaSerifPro-Light"/>
              </a:rPr>
              <a:t> El </a:t>
            </a:r>
            <a:r>
              <a:rPr lang="en-US" sz="1800" dirty="0" err="1">
                <a:effectLst/>
                <a:latin typeface="MetaSerifPro-Light"/>
                <a:ea typeface="Calibri" panose="020F0502020204030204" pitchFamily="34" charset="0"/>
                <a:cs typeface="MetaSerifPro-Light"/>
              </a:rPr>
              <a:t>Kitabı</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şu</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bilgileri</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içermelidir</a:t>
            </a:r>
            <a:r>
              <a:rPr lang="en-US" sz="1800" dirty="0">
                <a:effectLst/>
                <a:latin typeface="MetaSerifPro-Light"/>
                <a:ea typeface="Calibri" panose="020F0502020204030204" pitchFamily="34" charset="0"/>
                <a:cs typeface="MetaSerifPro-Ligh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MetaPro-Bold"/>
                <a:ea typeface="Calibri" panose="020F0502020204030204" pitchFamily="34" charset="0"/>
                <a:cs typeface="MetaPro-Bold"/>
              </a:rPr>
              <a:t>• </a:t>
            </a:r>
            <a:r>
              <a:rPr lang="en-US" sz="1800" dirty="0" err="1">
                <a:effectLst/>
                <a:latin typeface="MetaSerifPro-Light"/>
                <a:ea typeface="Calibri" panose="020F0502020204030204" pitchFamily="34" charset="0"/>
                <a:cs typeface="MetaSerifPro-Light"/>
              </a:rPr>
              <a:t>Başlık</a:t>
            </a:r>
            <a:r>
              <a:rPr lang="en-US" sz="1800" dirty="0">
                <a:effectLst/>
                <a:latin typeface="MetaSerifPro-Light"/>
                <a:ea typeface="Calibri" panose="020F0502020204030204" pitchFamily="34" charset="0"/>
                <a:cs typeface="MetaSerifPro-Light"/>
              </a:rPr>
              <a:t> ve </a:t>
            </a:r>
            <a:r>
              <a:rPr lang="en-US" sz="1800" dirty="0" err="1">
                <a:effectLst/>
                <a:latin typeface="MetaSerifPro-Light"/>
                <a:ea typeface="Calibri" panose="020F0502020204030204" pitchFamily="34" charset="0"/>
                <a:cs typeface="MetaSerifPro-Light"/>
              </a:rPr>
              <a:t>Kapsam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MetaPro-Bold"/>
                <a:ea typeface="Calibri" panose="020F0502020204030204" pitchFamily="34" charset="0"/>
                <a:cs typeface="MetaPro-Bold"/>
              </a:rPr>
              <a:t>• </a:t>
            </a:r>
            <a:r>
              <a:rPr lang="en-US" sz="1800" dirty="0" err="1">
                <a:effectLst/>
                <a:latin typeface="MetaSerifPro-Light"/>
                <a:ea typeface="Calibri" panose="020F0502020204030204" pitchFamily="34" charset="0"/>
                <a:cs typeface="MetaSerifPro-Light"/>
              </a:rPr>
              <a:t>Doküman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referans</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numarası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MetaPro-Bold"/>
                <a:ea typeface="Calibri" panose="020F0502020204030204" pitchFamily="34" charset="0"/>
                <a:cs typeface="MetaPro-Bold"/>
              </a:rPr>
              <a:t>• </a:t>
            </a:r>
            <a:r>
              <a:rPr lang="en-US" sz="1800" dirty="0" err="1">
                <a:effectLst/>
                <a:latin typeface="MetaSerifPro-Light"/>
                <a:ea typeface="Calibri" panose="020F0502020204030204" pitchFamily="34" charset="0"/>
                <a:cs typeface="MetaSerifPro-Light"/>
              </a:rPr>
              <a:t>Hazırlandığı</a:t>
            </a:r>
            <a:r>
              <a:rPr lang="en-US" sz="1800" dirty="0">
                <a:effectLst/>
                <a:latin typeface="MetaSerifPro-Light"/>
                <a:ea typeface="Calibri" panose="020F0502020204030204" pitchFamily="34" charset="0"/>
                <a:cs typeface="MetaSerifPro-Light"/>
              </a:rPr>
              <a:t> ve </a:t>
            </a:r>
            <a:r>
              <a:rPr lang="en-US" sz="1800" dirty="0" err="1">
                <a:effectLst/>
                <a:latin typeface="MetaSerifPro-Light"/>
                <a:ea typeface="Calibri" panose="020F0502020204030204" pitchFamily="34" charset="0"/>
                <a:cs typeface="MetaSerifPro-Light"/>
              </a:rPr>
              <a:t>yürürlüğe</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girdiği</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tarih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MetaPro-Bold"/>
                <a:ea typeface="Calibri" panose="020F0502020204030204" pitchFamily="34" charset="0"/>
                <a:cs typeface="MetaPro-Bold"/>
              </a:rPr>
              <a:t>• </a:t>
            </a:r>
            <a:r>
              <a:rPr lang="en-US" sz="1800" dirty="0" err="1">
                <a:effectLst/>
                <a:latin typeface="MetaSerifPro-Light"/>
                <a:ea typeface="Calibri" panose="020F0502020204030204" pitchFamily="34" charset="0"/>
                <a:cs typeface="MetaSerifPro-Light"/>
              </a:rPr>
              <a:t>Revizyon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durumu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MetaPro-Bold"/>
                <a:ea typeface="Calibri" panose="020F0502020204030204" pitchFamily="34" charset="0"/>
                <a:cs typeface="MetaPro-Bold"/>
              </a:rPr>
              <a:t>• </a:t>
            </a:r>
            <a:r>
              <a:rPr lang="en-US" sz="1800" dirty="0" err="1">
                <a:effectLst/>
                <a:latin typeface="MetaSerifPro-Light"/>
                <a:ea typeface="Calibri" panose="020F0502020204030204" pitchFamily="34" charset="0"/>
                <a:cs typeface="MetaSerifPro-Light"/>
              </a:rPr>
              <a:t>Gözden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geçirme</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zamanı</a:t>
            </a:r>
            <a:r>
              <a:rPr lang="en-US" sz="1800" dirty="0">
                <a:effectLst/>
                <a:latin typeface="MetaSerifPro-Light"/>
                <a:ea typeface="Calibri" panose="020F0502020204030204" pitchFamily="34" charset="0"/>
                <a:cs typeface="MetaSerifPro-Light"/>
              </a:rPr>
              <a:t> ve </a:t>
            </a:r>
            <a:r>
              <a:rPr lang="en-US" sz="1800" dirty="0" err="1">
                <a:effectLst/>
                <a:latin typeface="MetaSerifPro-Light"/>
                <a:ea typeface="Calibri" panose="020F0502020204030204" pitchFamily="34" charset="0"/>
                <a:cs typeface="MetaSerifPro-Light"/>
              </a:rPr>
              <a:t>sıklığı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MetaPro-Bold"/>
                <a:ea typeface="Calibri" panose="020F0502020204030204" pitchFamily="34" charset="0"/>
                <a:cs typeface="MetaPro-Bold"/>
              </a:rPr>
              <a:t>• </a:t>
            </a:r>
            <a:r>
              <a:rPr lang="en-US" sz="1800" dirty="0" err="1">
                <a:effectLst/>
                <a:latin typeface="MetaSerifPro-Light"/>
                <a:ea typeface="Calibri" panose="020F0502020204030204" pitchFamily="34" charset="0"/>
                <a:cs typeface="MetaSerifPro-Light"/>
              </a:rPr>
              <a:t>Gözden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geçirme</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tarihçesi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MetaPro-Bold"/>
                <a:ea typeface="Calibri" panose="020F0502020204030204" pitchFamily="34" charset="0"/>
                <a:cs typeface="MetaPro-Bold"/>
              </a:rPr>
              <a:t>• </a:t>
            </a:r>
            <a:r>
              <a:rPr lang="en-US" sz="1800" dirty="0" err="1">
                <a:effectLst/>
                <a:latin typeface="MetaSerifPro-Light"/>
                <a:ea typeface="Calibri" panose="020F0502020204030204" pitchFamily="34" charset="0"/>
                <a:cs typeface="MetaSerifPro-Light"/>
              </a:rPr>
              <a:t>Hazırlayan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bilgisi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MetaPro-Bold"/>
                <a:ea typeface="Calibri" panose="020F0502020204030204" pitchFamily="34" charset="0"/>
                <a:cs typeface="MetaPro-Bold"/>
              </a:rPr>
              <a:t>• </a:t>
            </a:r>
            <a:r>
              <a:rPr lang="en-US" sz="1800" dirty="0" err="1">
                <a:effectLst/>
                <a:latin typeface="MetaSerifPro-Light"/>
                <a:ea typeface="Calibri" panose="020F0502020204030204" pitchFamily="34" charset="0"/>
                <a:cs typeface="MetaSerifPro-Light"/>
              </a:rPr>
              <a:t>Onaylayan</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bilgisi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MetaPro-Bold"/>
                <a:ea typeface="Calibri" panose="020F0502020204030204" pitchFamily="34" charset="0"/>
                <a:cs typeface="MetaPro-Bold"/>
              </a:rPr>
              <a:t>• </a:t>
            </a:r>
            <a:r>
              <a:rPr lang="en-US" sz="1800" b="1" dirty="0" err="1">
                <a:effectLst/>
                <a:latin typeface="MetaSerifPro-Light"/>
                <a:ea typeface="Calibri" panose="020F0502020204030204" pitchFamily="34" charset="0"/>
                <a:cs typeface="MetaPro-Bold"/>
              </a:rPr>
              <a:t>Kalite</a:t>
            </a:r>
            <a:r>
              <a:rPr lang="en-US" sz="1800" b="1" dirty="0">
                <a:effectLst/>
                <a:latin typeface="MetaSerifPro-Light"/>
                <a:ea typeface="Calibri" panose="020F0502020204030204" pitchFamily="34" charset="0"/>
                <a:cs typeface="MetaPro-Bold"/>
              </a:rPr>
              <a:t> </a:t>
            </a:r>
            <a:r>
              <a:rPr lang="en-US" sz="1800" b="1" dirty="0" err="1">
                <a:effectLst/>
                <a:latin typeface="MetaSerifPro-Light"/>
                <a:ea typeface="Calibri" panose="020F0502020204030204" pitchFamily="34" charset="0"/>
                <a:cs typeface="MetaPro-Bold"/>
              </a:rPr>
              <a:t>yönetim</a:t>
            </a:r>
            <a:r>
              <a:rPr lang="en-US" sz="1800" b="1" dirty="0">
                <a:effectLst/>
                <a:latin typeface="MetaSerifPro-Light"/>
                <a:ea typeface="Calibri" panose="020F0502020204030204" pitchFamily="34" charset="0"/>
                <a:cs typeface="MetaPro-Bold"/>
              </a:rPr>
              <a:t> </a:t>
            </a:r>
            <a:r>
              <a:rPr lang="en-US" sz="1800" b="1" dirty="0" err="1">
                <a:effectLst/>
                <a:latin typeface="MetaSerifPro-Light"/>
                <a:ea typeface="Calibri" panose="020F0502020204030204" pitchFamily="34" charset="0"/>
                <a:cs typeface="MetaPro-Bold"/>
              </a:rPr>
              <a:t>sistemin</a:t>
            </a:r>
            <a:r>
              <a:rPr lang="en-US" sz="1800" b="1" dirty="0" err="1">
                <a:latin typeface="MetaSerifPro-Light"/>
                <a:ea typeface="Calibri" panose="020F0502020204030204" pitchFamily="34" charset="0"/>
                <a:cs typeface="MetaPro-Bold"/>
              </a:rPr>
              <a:t>e</a:t>
            </a:r>
            <a:r>
              <a:rPr lang="en-US" sz="1800" b="1" dirty="0">
                <a:latin typeface="MetaSerifPro-Light"/>
                <a:ea typeface="Calibri" panose="020F0502020204030204" pitchFamily="34" charset="0"/>
                <a:cs typeface="MetaPro-Bold"/>
              </a:rPr>
              <a:t> </a:t>
            </a:r>
            <a:r>
              <a:rPr lang="en-US" sz="1800" b="1" dirty="0" err="1">
                <a:latin typeface="MetaSerifPro-Light"/>
                <a:ea typeface="Calibri" panose="020F0502020204030204" pitchFamily="34" charset="0"/>
                <a:cs typeface="MetaPro-Bold"/>
              </a:rPr>
              <a:t>yürülüğe</a:t>
            </a:r>
            <a:r>
              <a:rPr lang="en-US" sz="1800" b="1" dirty="0">
                <a:latin typeface="MetaSerifPro-Light"/>
                <a:ea typeface="Calibri" panose="020F0502020204030204" pitchFamily="34" charset="0"/>
                <a:cs typeface="MetaPro-Bold"/>
              </a:rPr>
              <a:t> </a:t>
            </a:r>
            <a:r>
              <a:rPr lang="en-US" sz="1800" b="1" dirty="0" err="1">
                <a:latin typeface="MetaSerifPro-Light"/>
                <a:ea typeface="Calibri" panose="020F0502020204030204" pitchFamily="34" charset="0"/>
                <a:cs typeface="MetaPro-Bold"/>
              </a:rPr>
              <a:t>koyan</a:t>
            </a:r>
            <a:r>
              <a:rPr lang="en-US" sz="1800" b="1" dirty="0">
                <a:latin typeface="MetaSerifPro-Light"/>
                <a:ea typeface="Calibri" panose="020F0502020204030204" pitchFamily="34" charset="0"/>
                <a:cs typeface="MetaPro-Bold"/>
              </a:rPr>
              <a:t> </a:t>
            </a:r>
            <a:r>
              <a:rPr lang="en-US" sz="1800" b="1" dirty="0" err="1">
                <a:latin typeface="MetaSerifPro-Light"/>
                <a:ea typeface="Calibri" panose="020F0502020204030204" pitchFamily="34" charset="0"/>
                <a:cs typeface="MetaPro-Bold"/>
              </a:rPr>
              <a:t>bilgisi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MetaPro-Bold"/>
                <a:ea typeface="Calibri" panose="020F0502020204030204" pitchFamily="34" charset="0"/>
                <a:cs typeface="MetaPro-Bold"/>
              </a:rPr>
              <a:t>• </a:t>
            </a:r>
            <a:r>
              <a:rPr lang="en-US" sz="1800" dirty="0" err="1">
                <a:effectLst/>
                <a:latin typeface="MetaSerifPro-Light"/>
                <a:ea typeface="Calibri" panose="020F0502020204030204" pitchFamily="34" charset="0"/>
                <a:cs typeface="MetaSerifPro-Light"/>
              </a:rPr>
              <a:t>Kağıt</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ise</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dağıtıcı</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bilgisi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MetaPro-Bold"/>
                <a:ea typeface="Calibri" panose="020F0502020204030204" pitchFamily="34" charset="0"/>
                <a:cs typeface="MetaPro-Bold"/>
              </a:rPr>
              <a:t>• </a:t>
            </a:r>
            <a:r>
              <a:rPr lang="en-US" sz="1800" dirty="0" err="1">
                <a:effectLst/>
                <a:latin typeface="MetaSerifPro-Light"/>
                <a:ea typeface="Calibri" panose="020F0502020204030204" pitchFamily="34" charset="0"/>
                <a:cs typeface="MetaSerifPro-Light"/>
              </a:rPr>
              <a:t>Sayfa</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bilgisi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MetaPro-Bold"/>
                <a:ea typeface="Calibri" panose="020F0502020204030204" pitchFamily="34" charset="0"/>
                <a:cs typeface="MetaPro-Bold"/>
              </a:rPr>
              <a:t>• </a:t>
            </a:r>
            <a:r>
              <a:rPr lang="en-US" sz="1800" dirty="0" err="1">
                <a:effectLst/>
                <a:latin typeface="MetaSerifPro-Light"/>
                <a:ea typeface="Calibri" panose="020F0502020204030204" pitchFamily="34" charset="0"/>
                <a:cs typeface="MetaSerifPro-Light"/>
              </a:rPr>
              <a:t>Bilgisayar</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dosyası</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konum</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bilgisi</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yürürlükte</a:t>
            </a:r>
            <a:r>
              <a:rPr lang="en-US" sz="1800" dirty="0">
                <a:effectLst/>
                <a:latin typeface="MetaSerifPro-Light"/>
                <a:ea typeface="Calibri" panose="020F0502020204030204" pitchFamily="34" charset="0"/>
                <a:cs typeface="MetaSerifPro-Light"/>
              </a:rPr>
              <a:t> </a:t>
            </a:r>
            <a:r>
              <a:rPr lang="en-US" sz="1800" dirty="0" err="1">
                <a:effectLst/>
                <a:latin typeface="MetaSerifPro-Light"/>
                <a:ea typeface="Calibri" panose="020F0502020204030204" pitchFamily="34" charset="0"/>
                <a:cs typeface="MetaSerifPro-Light"/>
              </a:rPr>
              <a:t>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41990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1243-9E6F-8D9B-2945-502CB8D63460}"/>
              </a:ext>
            </a:extLst>
          </p:cNvPr>
          <p:cNvSpPr>
            <a:spLocks noGrp="1"/>
          </p:cNvSpPr>
          <p:nvPr>
            <p:ph type="title"/>
          </p:nvPr>
        </p:nvSpPr>
        <p:spPr/>
        <p:txBody>
          <a:bodyPr>
            <a:normAutofit/>
          </a:bodyPr>
          <a:lstStyle/>
          <a:p>
            <a:r>
              <a:rPr lang="en-US" sz="4000" b="1" i="0" u="none" strike="noStrike" baseline="0" dirty="0">
                <a:latin typeface="MetaSerifPro-Bold"/>
              </a:rPr>
              <a:t>7.5.6 Validation of processes for production and service provision (Plan/Report)</a:t>
            </a:r>
            <a:endParaRPr lang="en-US" sz="4000" dirty="0"/>
          </a:p>
        </p:txBody>
      </p:sp>
      <p:graphicFrame>
        <p:nvGraphicFramePr>
          <p:cNvPr id="5" name="Content Placeholder 2">
            <a:extLst>
              <a:ext uri="{FF2B5EF4-FFF2-40B4-BE49-F238E27FC236}">
                <a16:creationId xmlns:a16="http://schemas.microsoft.com/office/drawing/2014/main" id="{435C68FE-6780-71D3-9AD3-379BA8D84F3A}"/>
              </a:ext>
            </a:extLst>
          </p:cNvPr>
          <p:cNvGraphicFramePr>
            <a:graphicFrameLocks noGrp="1"/>
          </p:cNvGraphicFramePr>
          <p:nvPr>
            <p:ph idx="1"/>
            <p:extLst>
              <p:ext uri="{D42A27DB-BD31-4B8C-83A1-F6EECF244321}">
                <p14:modId xmlns:p14="http://schemas.microsoft.com/office/powerpoint/2010/main" val="1998972727"/>
              </p:ext>
            </p:extLst>
          </p:nvPr>
        </p:nvGraphicFramePr>
        <p:xfrm>
          <a:off x="838200" y="2547257"/>
          <a:ext cx="10515600" cy="362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635C421-8F08-922F-1672-28801CB442B1}"/>
              </a:ext>
            </a:extLst>
          </p:cNvPr>
          <p:cNvSpPr txBox="1"/>
          <p:nvPr/>
        </p:nvSpPr>
        <p:spPr>
          <a:xfrm>
            <a:off x="838200" y="2035629"/>
            <a:ext cx="10515600" cy="400110"/>
          </a:xfrm>
          <a:prstGeom prst="rect">
            <a:avLst/>
          </a:prstGeom>
          <a:noFill/>
        </p:spPr>
        <p:txBody>
          <a:bodyPr wrap="square" rtlCol="0">
            <a:spAutoFit/>
          </a:bodyPr>
          <a:lstStyle/>
          <a:p>
            <a:pPr lvl="0"/>
            <a:r>
              <a:rPr lang="en-US" sz="2000" dirty="0"/>
              <a:t>Proses </a:t>
            </a:r>
            <a:r>
              <a:rPr lang="en-US" sz="2000" dirty="0" err="1"/>
              <a:t>validasyonunun</a:t>
            </a:r>
            <a:r>
              <a:rPr lang="en-US" sz="2000" dirty="0"/>
              <a:t> </a:t>
            </a:r>
            <a:r>
              <a:rPr lang="en-US" sz="2000" dirty="0" err="1"/>
              <a:t>planlanması</a:t>
            </a:r>
            <a:r>
              <a:rPr lang="en-US" sz="2000" dirty="0"/>
              <a:t>, </a:t>
            </a:r>
            <a:r>
              <a:rPr lang="en-US" sz="2000" dirty="0" err="1"/>
              <a:t>bunlarla</a:t>
            </a:r>
            <a:r>
              <a:rPr lang="en-US" sz="2000" dirty="0"/>
              <a:t> </a:t>
            </a:r>
            <a:r>
              <a:rPr lang="en-US" sz="2000" dirty="0" err="1"/>
              <a:t>sınırlı</a:t>
            </a:r>
            <a:r>
              <a:rPr lang="en-US" sz="2000" dirty="0"/>
              <a:t> </a:t>
            </a:r>
            <a:r>
              <a:rPr lang="en-US" sz="2000" dirty="0" err="1"/>
              <a:t>olmamak</a:t>
            </a:r>
            <a:r>
              <a:rPr lang="en-US" sz="2000" dirty="0"/>
              <a:t> </a:t>
            </a:r>
            <a:r>
              <a:rPr lang="en-US" sz="2000" dirty="0" err="1"/>
              <a:t>üzere</a:t>
            </a:r>
            <a:r>
              <a:rPr lang="en-US" sz="2000" dirty="0"/>
              <a:t>, </a:t>
            </a:r>
            <a:r>
              <a:rPr lang="en-US" sz="2000" dirty="0" err="1"/>
              <a:t>aşağıdaki</a:t>
            </a:r>
            <a:r>
              <a:rPr lang="en-US" sz="2000" dirty="0"/>
              <a:t> </a:t>
            </a:r>
            <a:r>
              <a:rPr lang="en-US" sz="2000" dirty="0" err="1"/>
              <a:t>hususları</a:t>
            </a:r>
            <a:r>
              <a:rPr lang="en-US" sz="2000" dirty="0"/>
              <a:t> </a:t>
            </a:r>
            <a:r>
              <a:rPr lang="en-US" sz="2000" dirty="0" err="1"/>
              <a:t>içermelidir</a:t>
            </a:r>
            <a:r>
              <a:rPr lang="en-US" sz="2000" dirty="0"/>
              <a:t>:</a:t>
            </a:r>
          </a:p>
        </p:txBody>
      </p:sp>
    </p:spTree>
    <p:extLst>
      <p:ext uri="{BB962C8B-B14F-4D97-AF65-F5344CB8AC3E}">
        <p14:creationId xmlns:p14="http://schemas.microsoft.com/office/powerpoint/2010/main" val="717228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6215-4E80-C962-9F54-7DBD95682D25}"/>
              </a:ext>
            </a:extLst>
          </p:cNvPr>
          <p:cNvSpPr>
            <a:spLocks noGrp="1"/>
          </p:cNvSpPr>
          <p:nvPr>
            <p:ph type="title"/>
          </p:nvPr>
        </p:nvSpPr>
        <p:spPr/>
        <p:txBody>
          <a:bodyPr>
            <a:normAutofit/>
          </a:bodyPr>
          <a:lstStyle/>
          <a:p>
            <a:r>
              <a:rPr lang="en-US" sz="4000" b="1" i="0" u="none" strike="noStrike" baseline="0" dirty="0">
                <a:latin typeface="MetaSerifPro-Bold"/>
              </a:rPr>
              <a:t>7.5.6 Validation of processes for production and service provision (Plan/Report)</a:t>
            </a:r>
            <a:endParaRPr lang="en-US" sz="4000" dirty="0"/>
          </a:p>
        </p:txBody>
      </p:sp>
      <p:sp>
        <p:nvSpPr>
          <p:cNvPr id="3" name="Content Placeholder 2">
            <a:extLst>
              <a:ext uri="{FF2B5EF4-FFF2-40B4-BE49-F238E27FC236}">
                <a16:creationId xmlns:a16="http://schemas.microsoft.com/office/drawing/2014/main" id="{CCC87D98-B164-1944-6807-A626540FAFD4}"/>
              </a:ext>
            </a:extLst>
          </p:cNvPr>
          <p:cNvSpPr>
            <a:spLocks noGrp="1"/>
          </p:cNvSpPr>
          <p:nvPr>
            <p:ph idx="1"/>
          </p:nvPr>
        </p:nvSpPr>
        <p:spPr/>
        <p:txBody>
          <a:bodyPr>
            <a:normAutofit lnSpcReduction="10000"/>
          </a:bodyPr>
          <a:lstStyle/>
          <a:p>
            <a:pPr marL="0" indent="0" algn="l">
              <a:buNone/>
            </a:pPr>
            <a:r>
              <a:rPr lang="en-US" sz="2200" i="0" u="none" strike="noStrike" baseline="0" dirty="0">
                <a:latin typeface="MetaPro-Bold"/>
              </a:rPr>
              <a:t>Proses </a:t>
            </a:r>
            <a:r>
              <a:rPr lang="en-US" sz="2200" i="0" u="none" strike="noStrike" baseline="0" dirty="0" err="1">
                <a:latin typeface="MetaPro-Bold"/>
              </a:rPr>
              <a:t>validasyonu</a:t>
            </a:r>
            <a:r>
              <a:rPr lang="en-US" sz="2200" i="0" u="none" strike="noStrike" baseline="0" dirty="0">
                <a:latin typeface="MetaPro-Bold"/>
              </a:rPr>
              <a:t> plan, </a:t>
            </a:r>
            <a:r>
              <a:rPr lang="en-US" sz="2200" i="0" u="none" strike="noStrike" baseline="0" dirty="0" err="1">
                <a:latin typeface="MetaPro-Bold"/>
              </a:rPr>
              <a:t>değerlendirmeler</a:t>
            </a:r>
            <a:r>
              <a:rPr lang="en-US" sz="2200" i="0" u="none" strike="noStrike" baseline="0" dirty="0">
                <a:latin typeface="MetaPro-Bold"/>
              </a:rPr>
              <a:t> </a:t>
            </a:r>
            <a:r>
              <a:rPr lang="en-US" sz="2200" i="0" u="none" strike="noStrike" baseline="0" dirty="0" err="1">
                <a:latin typeface="MetaPro-Bold"/>
              </a:rPr>
              <a:t>için</a:t>
            </a:r>
            <a:r>
              <a:rPr lang="en-US" sz="2200" i="0" u="none" strike="noStrike" baseline="0" dirty="0">
                <a:latin typeface="MetaPro-Bold"/>
              </a:rPr>
              <a:t> </a:t>
            </a:r>
            <a:r>
              <a:rPr lang="en-US" sz="2200" i="0" u="none" strike="noStrike" baseline="0" dirty="0" err="1">
                <a:latin typeface="MetaPro-Bold"/>
              </a:rPr>
              <a:t>bir</a:t>
            </a:r>
            <a:r>
              <a:rPr lang="en-US" sz="2200" i="0" u="none" strike="noStrike" baseline="0" dirty="0">
                <a:latin typeface="MetaPro-Bold"/>
              </a:rPr>
              <a:t> dizi </a:t>
            </a:r>
            <a:r>
              <a:rPr lang="en-US" sz="2200" i="0" u="none" strike="noStrike" baseline="0" dirty="0" err="1">
                <a:latin typeface="MetaPro-Bold"/>
              </a:rPr>
              <a:t>sürecin</a:t>
            </a:r>
            <a:r>
              <a:rPr lang="en-US" sz="2200" i="0" u="none" strike="noStrike" baseline="0" dirty="0">
                <a:latin typeface="MetaPro-Bold"/>
              </a:rPr>
              <a:t>/</a:t>
            </a:r>
            <a:r>
              <a:rPr lang="en-US" sz="2200" i="0" u="none" strike="noStrike" baseline="0" dirty="0" err="1">
                <a:latin typeface="MetaPro-Bold"/>
              </a:rPr>
              <a:t>çalışmanın</a:t>
            </a:r>
            <a:r>
              <a:rPr lang="en-US" sz="2200" i="0" u="none" strike="noStrike" baseline="0" dirty="0">
                <a:latin typeface="MetaPro-Bold"/>
              </a:rPr>
              <a:t> </a:t>
            </a:r>
            <a:r>
              <a:rPr lang="en-US" sz="2200" i="0" u="none" strike="noStrike" baseline="0" dirty="0" err="1">
                <a:latin typeface="MetaPro-Bold"/>
              </a:rPr>
              <a:t>yapılması</a:t>
            </a:r>
            <a:r>
              <a:rPr lang="en-US" sz="2200" i="0" u="none" strike="noStrike" baseline="0" dirty="0">
                <a:latin typeface="MetaPro-Bold"/>
              </a:rPr>
              <a:t>, </a:t>
            </a:r>
            <a:r>
              <a:rPr lang="en-US" sz="2200" i="0" u="none" strike="noStrike" baseline="0" dirty="0" err="1">
                <a:latin typeface="MetaPro-Bold"/>
              </a:rPr>
              <a:t>toplanan</a:t>
            </a:r>
            <a:r>
              <a:rPr lang="en-US" sz="2200" i="0" u="none" strike="noStrike" baseline="0" dirty="0">
                <a:latin typeface="MetaPro-Bold"/>
              </a:rPr>
              <a:t> </a:t>
            </a:r>
            <a:r>
              <a:rPr lang="en-US" sz="2200" i="0" u="none" strike="noStrike" baseline="0" dirty="0" err="1">
                <a:latin typeface="MetaPro-Bold"/>
              </a:rPr>
              <a:t>verinin</a:t>
            </a:r>
            <a:r>
              <a:rPr lang="en-US" sz="2200" i="0" u="none" strike="noStrike" baseline="0" dirty="0">
                <a:latin typeface="MetaPro-Bold"/>
              </a:rPr>
              <a:t> </a:t>
            </a:r>
            <a:r>
              <a:rPr lang="en-US" sz="2200" i="0" u="none" strike="noStrike" baseline="0" dirty="0" err="1">
                <a:latin typeface="MetaPro-Bold"/>
              </a:rPr>
              <a:t>sonuçlandırılması</a:t>
            </a:r>
            <a:r>
              <a:rPr lang="en-US" sz="2200" i="0" u="none" strike="noStrike" baseline="0" dirty="0">
                <a:latin typeface="MetaPro-Bold"/>
              </a:rPr>
              <a:t> ve </a:t>
            </a:r>
            <a:r>
              <a:rPr lang="en-US" sz="2200" i="0" u="none" strike="noStrike" baseline="0" dirty="0" err="1">
                <a:latin typeface="MetaPro-Bold"/>
              </a:rPr>
              <a:t>yorumlanması</a:t>
            </a:r>
            <a:r>
              <a:rPr lang="en-US" sz="2200" i="0" u="none" strike="noStrike" baseline="0" dirty="0">
                <a:latin typeface="MetaPro-Bold"/>
              </a:rPr>
              <a:t> </a:t>
            </a:r>
            <a:r>
              <a:rPr lang="en-US" sz="2200" i="0" u="none" strike="noStrike" baseline="0" dirty="0" err="1">
                <a:latin typeface="MetaPro-Bold"/>
              </a:rPr>
              <a:t>aşamalarından</a:t>
            </a:r>
            <a:r>
              <a:rPr lang="en-US" sz="2200" i="0" u="none" strike="noStrike" baseline="0" dirty="0">
                <a:latin typeface="MetaPro-Bold"/>
              </a:rPr>
              <a:t> </a:t>
            </a:r>
            <a:r>
              <a:rPr lang="en-US" sz="2200" i="0" u="none" strike="noStrike" baseline="0" dirty="0" err="1">
                <a:latin typeface="MetaPro-Bold"/>
              </a:rPr>
              <a:t>oluşur</a:t>
            </a:r>
            <a:r>
              <a:rPr lang="en-US" sz="2200" i="0" u="none" strike="noStrike" baseline="0" dirty="0">
                <a:latin typeface="MetaPro-Bold"/>
              </a:rPr>
              <a:t>. Bu </a:t>
            </a:r>
            <a:r>
              <a:rPr lang="en-US" sz="2200" i="0" u="none" strike="noStrike" baseline="0" dirty="0" err="1">
                <a:latin typeface="MetaPro-Bold"/>
              </a:rPr>
              <a:t>akış</a:t>
            </a:r>
            <a:r>
              <a:rPr lang="en-US" sz="2200" i="0" u="none" strike="noStrike" baseline="0" dirty="0">
                <a:latin typeface="MetaPro-Bold"/>
              </a:rPr>
              <a:t> </a:t>
            </a:r>
            <a:r>
              <a:rPr lang="en-US" sz="2200" i="0" u="none" strike="noStrike" baseline="0" dirty="0" err="1">
                <a:latin typeface="MetaPro-Bold"/>
              </a:rPr>
              <a:t>aşağıdaki</a:t>
            </a:r>
            <a:r>
              <a:rPr lang="en-US" sz="2200" i="0" u="none" strike="noStrike" baseline="0" dirty="0">
                <a:latin typeface="MetaPro-Bold"/>
              </a:rPr>
              <a:t> 4 </a:t>
            </a:r>
            <a:r>
              <a:rPr lang="en-US" sz="2200" i="0" u="none" strike="noStrike" baseline="0" dirty="0" err="1">
                <a:latin typeface="MetaPro-Bold"/>
              </a:rPr>
              <a:t>faza</a:t>
            </a:r>
            <a:r>
              <a:rPr lang="en-US" sz="2200" i="0" u="none" strike="noStrike" baseline="0" dirty="0">
                <a:latin typeface="MetaPro-Bold"/>
              </a:rPr>
              <a:t> </a:t>
            </a:r>
            <a:r>
              <a:rPr lang="en-US" sz="2200" i="0" u="none" strike="noStrike" baseline="0" dirty="0" err="1">
                <a:latin typeface="MetaPro-Bold"/>
              </a:rPr>
              <a:t>dönüşmektedir</a:t>
            </a:r>
            <a:r>
              <a:rPr lang="en-US" sz="2200" i="0" u="none" strike="noStrike" baseline="0" dirty="0">
                <a:latin typeface="MetaPro-Bold"/>
              </a:rPr>
              <a:t>. </a:t>
            </a:r>
          </a:p>
          <a:p>
            <a:pPr marL="0" indent="0" algn="l">
              <a:buNone/>
            </a:pPr>
            <a:r>
              <a:rPr lang="en-US" sz="2200" i="0" u="none" strike="noStrike" baseline="0" dirty="0">
                <a:latin typeface="MetaPro-Bold"/>
              </a:rPr>
              <a:t>• </a:t>
            </a:r>
            <a:r>
              <a:rPr lang="en-US" sz="2200" i="0" u="none" strike="noStrike" baseline="0" dirty="0" err="1">
                <a:latin typeface="MetaPro-Bold"/>
              </a:rPr>
              <a:t>ekipman</a:t>
            </a:r>
            <a:r>
              <a:rPr lang="en-US" sz="2200" i="0" u="none" strike="noStrike" baseline="0" dirty="0">
                <a:latin typeface="MetaPro-Bold"/>
              </a:rPr>
              <a:t> </a:t>
            </a:r>
            <a:r>
              <a:rPr lang="en-US" sz="2200" i="0" u="none" strike="noStrike" baseline="0" dirty="0" err="1">
                <a:latin typeface="MetaPro-Bold"/>
              </a:rPr>
              <a:t>spesifikasyonlarının</a:t>
            </a:r>
            <a:r>
              <a:rPr lang="en-US" sz="2200" i="0" u="none" strike="noStrike" baseline="0" dirty="0">
                <a:latin typeface="MetaPro-Bold"/>
              </a:rPr>
              <a:t> </a:t>
            </a:r>
            <a:r>
              <a:rPr lang="en-US" sz="2200" i="0" u="none" strike="noStrike" baseline="0" dirty="0" err="1">
                <a:latin typeface="MetaPro-Bold"/>
              </a:rPr>
              <a:t>gözden</a:t>
            </a:r>
            <a:r>
              <a:rPr lang="en-US" sz="2200" i="0" u="none" strike="noStrike" baseline="0" dirty="0">
                <a:latin typeface="MetaPro-Bold"/>
              </a:rPr>
              <a:t> </a:t>
            </a:r>
            <a:r>
              <a:rPr lang="en-US" sz="2200" i="0" u="none" strike="noStrike" baseline="0" dirty="0" err="1">
                <a:latin typeface="MetaPro-Bold"/>
              </a:rPr>
              <a:t>geçirilmesi</a:t>
            </a:r>
            <a:r>
              <a:rPr lang="en-US" sz="2200" i="0" u="none" strike="noStrike" baseline="0" dirty="0">
                <a:latin typeface="MetaPro-Bold"/>
              </a:rPr>
              <a:t> ve </a:t>
            </a:r>
            <a:r>
              <a:rPr lang="en-US" sz="2200" i="0" u="none" strike="noStrike" baseline="0" dirty="0" err="1">
                <a:latin typeface="MetaPro-Bold"/>
              </a:rPr>
              <a:t>onaylanması</a:t>
            </a:r>
            <a:r>
              <a:rPr lang="en-US" sz="2200" i="0" u="none" strike="noStrike" baseline="0" dirty="0">
                <a:latin typeface="MetaPro-Bold"/>
              </a:rPr>
              <a:t>;</a:t>
            </a:r>
          </a:p>
          <a:p>
            <a:pPr marL="0" indent="0" algn="l">
              <a:buNone/>
            </a:pPr>
            <a:r>
              <a:rPr lang="en-US" sz="2200" i="0" u="none" strike="noStrike" baseline="0" dirty="0">
                <a:latin typeface="MetaPro-Bold"/>
              </a:rPr>
              <a:t>• </a:t>
            </a:r>
            <a:r>
              <a:rPr lang="en-US" sz="2200" i="0" u="none" strike="noStrike" baseline="0" dirty="0" err="1">
                <a:latin typeface="MetaPro-Bold"/>
              </a:rPr>
              <a:t>kullanılan</a:t>
            </a:r>
            <a:r>
              <a:rPr lang="en-US" sz="2200" i="0" u="none" strike="noStrike" baseline="0" dirty="0">
                <a:latin typeface="MetaPro-Bold"/>
              </a:rPr>
              <a:t> </a:t>
            </a:r>
            <a:r>
              <a:rPr lang="en-US" sz="2200" i="0" u="none" strike="noStrike" baseline="0" dirty="0" err="1">
                <a:latin typeface="MetaPro-Bold"/>
              </a:rPr>
              <a:t>ekipmanın</a:t>
            </a:r>
            <a:r>
              <a:rPr lang="en-US" sz="2200" i="0" u="none" strike="noStrike" baseline="0" dirty="0">
                <a:latin typeface="MetaPro-Bold"/>
              </a:rPr>
              <a:t> ilk </a:t>
            </a:r>
            <a:r>
              <a:rPr lang="en-US" sz="2200" i="0" u="none" strike="noStrike" baseline="0" dirty="0" err="1">
                <a:latin typeface="MetaPro-Bold"/>
              </a:rPr>
              <a:t>kalifikasyonu</a:t>
            </a:r>
            <a:r>
              <a:rPr lang="en-US" sz="2200" i="0" u="none" strike="noStrike" baseline="0" dirty="0">
                <a:latin typeface="MetaPro-Bold"/>
              </a:rPr>
              <a:t> ve </a:t>
            </a:r>
            <a:r>
              <a:rPr lang="en-US" sz="2200" i="0" u="none" strike="noStrike" baseline="0" dirty="0" err="1">
                <a:latin typeface="MetaPro-Bold"/>
              </a:rPr>
              <a:t>gerekli</a:t>
            </a:r>
            <a:r>
              <a:rPr lang="en-US" sz="2200" i="0" u="none" strike="noStrike" baseline="0" dirty="0">
                <a:latin typeface="MetaPro-Bold"/>
              </a:rPr>
              <a:t> </a:t>
            </a:r>
            <a:r>
              <a:rPr lang="en-US" sz="2200" i="0" u="none" strike="noStrike" baseline="0" dirty="0" err="1">
                <a:latin typeface="MetaPro-Bold"/>
              </a:rPr>
              <a:t>hizmetlerin</a:t>
            </a:r>
            <a:r>
              <a:rPr lang="en-US" sz="2200" i="0" u="none" strike="noStrike" baseline="0" dirty="0">
                <a:latin typeface="MetaPro-Bold"/>
              </a:rPr>
              <a:t> </a:t>
            </a:r>
            <a:r>
              <a:rPr lang="en-US" sz="2200" i="0" u="none" strike="noStrike" baseline="0" dirty="0" err="1">
                <a:latin typeface="MetaPro-Bold"/>
              </a:rPr>
              <a:t>sağlanması</a:t>
            </a:r>
            <a:r>
              <a:rPr lang="en-US" sz="2200" i="0" u="none" strike="noStrike" baseline="0" dirty="0">
                <a:latin typeface="MetaPro-Bold"/>
              </a:rPr>
              <a:t> — </a:t>
            </a:r>
            <a:r>
              <a:rPr lang="en-US" sz="2200" i="0" u="none" strike="noStrike" baseline="0" dirty="0" err="1">
                <a:latin typeface="MetaPro-Bold"/>
              </a:rPr>
              <a:t>aynı</a:t>
            </a:r>
            <a:r>
              <a:rPr lang="en-US" sz="2200" i="0" u="none" strike="noStrike" baseline="0" dirty="0">
                <a:latin typeface="MetaPro-Bold"/>
              </a:rPr>
              <a:t> </a:t>
            </a:r>
            <a:r>
              <a:rPr lang="en-US" sz="2200" i="0" u="none" strike="noStrike" baseline="0" dirty="0" err="1">
                <a:latin typeface="MetaPro-Bold"/>
              </a:rPr>
              <a:t>zamanda</a:t>
            </a:r>
            <a:r>
              <a:rPr lang="en-US" sz="2200" i="0" u="none" strike="noStrike" baseline="0" dirty="0">
                <a:latin typeface="MetaPro-Bold"/>
              </a:rPr>
              <a:t> </a:t>
            </a:r>
            <a:r>
              <a:rPr lang="en-US" sz="2200" i="0" u="none" strike="noStrike" baseline="0" dirty="0" err="1">
                <a:latin typeface="MetaPro-Bold"/>
              </a:rPr>
              <a:t>kurulum</a:t>
            </a:r>
            <a:r>
              <a:rPr lang="en-US" sz="2200" i="0" u="none" strike="noStrike" baseline="0" dirty="0">
                <a:latin typeface="MetaPro-Bold"/>
              </a:rPr>
              <a:t> </a:t>
            </a:r>
            <a:r>
              <a:rPr lang="en-US" sz="2200" i="0" u="none" strike="noStrike" baseline="0" dirty="0" err="1">
                <a:latin typeface="MetaPro-Bold"/>
              </a:rPr>
              <a:t>kalifikasyonu</a:t>
            </a:r>
            <a:r>
              <a:rPr lang="en-US" sz="2200" i="0" u="none" strike="noStrike" baseline="0" dirty="0">
                <a:latin typeface="MetaPro-Bold"/>
              </a:rPr>
              <a:t> (IQ) </a:t>
            </a:r>
            <a:r>
              <a:rPr lang="en-US" sz="2200" i="0" u="none" strike="noStrike" baseline="0" dirty="0" err="1">
                <a:latin typeface="MetaPro-Bold"/>
              </a:rPr>
              <a:t>olarak</a:t>
            </a:r>
            <a:r>
              <a:rPr lang="en-US" sz="2200" i="0" u="none" strike="noStrike" baseline="0" dirty="0">
                <a:latin typeface="MetaPro-Bold"/>
              </a:rPr>
              <a:t> da </a:t>
            </a:r>
            <a:r>
              <a:rPr lang="en-US" sz="2200" i="0" u="none" strike="noStrike" baseline="0" dirty="0" err="1">
                <a:latin typeface="MetaPro-Bold"/>
              </a:rPr>
              <a:t>bilinir</a:t>
            </a:r>
            <a:r>
              <a:rPr lang="en-US" sz="2200" i="0" u="none" strike="noStrike" baseline="0" dirty="0">
                <a:latin typeface="MetaPro-Bold"/>
              </a:rPr>
              <a:t>;</a:t>
            </a:r>
          </a:p>
          <a:p>
            <a:pPr marL="0" indent="0" algn="l">
              <a:buNone/>
            </a:pPr>
            <a:r>
              <a:rPr lang="en-US" sz="2200" i="0" u="none" strike="noStrike" baseline="0" dirty="0">
                <a:latin typeface="MetaPro-Bold"/>
              </a:rPr>
              <a:t>• </a:t>
            </a:r>
            <a:r>
              <a:rPr lang="en-US" sz="2200" i="0" u="none" strike="noStrike" baseline="0" dirty="0" err="1">
                <a:latin typeface="MetaPro-Bold"/>
              </a:rPr>
              <a:t>sürecin</a:t>
            </a:r>
            <a:r>
              <a:rPr lang="en-US" sz="2200" i="0" u="none" strike="noStrike" baseline="0" dirty="0">
                <a:latin typeface="MetaPro-Bold"/>
              </a:rPr>
              <a:t> </a:t>
            </a:r>
            <a:r>
              <a:rPr lang="en-US" sz="2200" i="0" u="none" strike="noStrike" baseline="0" dirty="0" err="1">
                <a:latin typeface="MetaPro-Bold"/>
              </a:rPr>
              <a:t>kabul</a:t>
            </a:r>
            <a:r>
              <a:rPr lang="en-US" sz="2200" i="0" u="none" strike="noStrike" baseline="0" dirty="0">
                <a:latin typeface="MetaPro-Bold"/>
              </a:rPr>
              <a:t> </a:t>
            </a:r>
            <a:r>
              <a:rPr lang="en-US" sz="2200" i="0" u="none" strike="noStrike" baseline="0" dirty="0" err="1">
                <a:latin typeface="MetaPro-Bold"/>
              </a:rPr>
              <a:t>edilebilir</a:t>
            </a:r>
            <a:r>
              <a:rPr lang="en-US" sz="2200" i="0" u="none" strike="noStrike" baseline="0" dirty="0">
                <a:latin typeface="MetaPro-Bold"/>
              </a:rPr>
              <a:t> </a:t>
            </a:r>
            <a:r>
              <a:rPr lang="en-US" sz="2200" i="0" u="none" strike="noStrike" baseline="0" dirty="0" err="1">
                <a:latin typeface="MetaPro-Bold"/>
              </a:rPr>
              <a:t>sonuçlar</a:t>
            </a:r>
            <a:r>
              <a:rPr lang="en-US" sz="2200" i="0" u="none" strike="noStrike" baseline="0" dirty="0">
                <a:latin typeface="MetaPro-Bold"/>
              </a:rPr>
              <a:t> </a:t>
            </a:r>
            <a:r>
              <a:rPr lang="en-US" sz="2200" i="0" u="none" strike="noStrike" baseline="0" dirty="0" err="1">
                <a:latin typeface="MetaPro-Bold"/>
              </a:rPr>
              <a:t>üreteceğinin</a:t>
            </a:r>
            <a:r>
              <a:rPr lang="en-US" sz="2200" i="0" u="none" strike="noStrike" baseline="0" dirty="0">
                <a:latin typeface="MetaPro-Bold"/>
              </a:rPr>
              <a:t> </a:t>
            </a:r>
            <a:r>
              <a:rPr lang="en-US" sz="2200" i="0" u="none" strike="noStrike" baseline="0" dirty="0" err="1">
                <a:latin typeface="MetaPro-Bold"/>
              </a:rPr>
              <a:t>gösterilmesi</a:t>
            </a:r>
            <a:r>
              <a:rPr lang="en-US" sz="2200" i="0" u="none" strike="noStrike" baseline="0" dirty="0">
                <a:latin typeface="MetaPro-Bold"/>
              </a:rPr>
              <a:t> ve </a:t>
            </a:r>
            <a:r>
              <a:rPr lang="en-US" sz="2200" i="0" u="none" strike="noStrike" baseline="0" dirty="0" err="1">
                <a:latin typeface="MetaPro-Bold"/>
              </a:rPr>
              <a:t>işlem</a:t>
            </a:r>
            <a:r>
              <a:rPr lang="en-US" sz="2200" i="0" u="none" strike="noStrike" baseline="0" dirty="0">
                <a:latin typeface="MetaPro-Bold"/>
              </a:rPr>
              <a:t> </a:t>
            </a:r>
            <a:r>
              <a:rPr lang="en-US" sz="2200" i="0" u="none" strike="noStrike" baseline="0" dirty="0" err="1">
                <a:latin typeface="MetaPro-Bold"/>
              </a:rPr>
              <a:t>parametrelerinin</a:t>
            </a:r>
            <a:r>
              <a:rPr lang="en-US" sz="2200" i="0" u="none" strike="noStrike" baseline="0" dirty="0">
                <a:latin typeface="MetaPro-Bold"/>
              </a:rPr>
              <a:t> </a:t>
            </a:r>
            <a:r>
              <a:rPr lang="en-US" sz="2200" i="0" u="none" strike="noStrike" baseline="0" dirty="0" err="1">
                <a:latin typeface="MetaPro-Bold"/>
              </a:rPr>
              <a:t>sınırlarının</a:t>
            </a:r>
            <a:r>
              <a:rPr lang="en-US" sz="2200" i="0" u="none" strike="noStrike" baseline="0" dirty="0">
                <a:latin typeface="MetaPro-Bold"/>
              </a:rPr>
              <a:t> (</a:t>
            </a:r>
            <a:r>
              <a:rPr lang="en-US" sz="2200" i="0" u="none" strike="noStrike" baseline="0" dirty="0" err="1">
                <a:latin typeface="MetaPro-Bold"/>
              </a:rPr>
              <a:t>en</a:t>
            </a:r>
            <a:r>
              <a:rPr lang="en-US" sz="2200" i="0" u="none" strike="noStrike" baseline="0" dirty="0">
                <a:latin typeface="MetaPro-Bold"/>
              </a:rPr>
              <a:t> </a:t>
            </a:r>
            <a:r>
              <a:rPr lang="en-US" sz="2200" i="0" u="none" strike="noStrike" baseline="0" dirty="0" err="1">
                <a:latin typeface="MetaPro-Bold"/>
              </a:rPr>
              <a:t>kötü</a:t>
            </a:r>
            <a:r>
              <a:rPr lang="en-US" sz="2200" i="0" u="none" strike="noStrike" baseline="0" dirty="0">
                <a:latin typeface="MetaPro-Bold"/>
              </a:rPr>
              <a:t> durum) </a:t>
            </a:r>
            <a:r>
              <a:rPr lang="en-US" sz="2200" i="0" u="none" strike="noStrike" baseline="0" dirty="0" err="1">
                <a:latin typeface="MetaPro-Bold"/>
              </a:rPr>
              <a:t>belirlenmesi</a:t>
            </a:r>
            <a:r>
              <a:rPr lang="en-US" sz="2200" i="0" u="none" strike="noStrike" baseline="0" dirty="0">
                <a:latin typeface="MetaPro-Bold"/>
              </a:rPr>
              <a:t> — </a:t>
            </a:r>
            <a:r>
              <a:rPr lang="en-US" sz="2200" i="0" u="none" strike="noStrike" baseline="0" dirty="0" err="1">
                <a:latin typeface="MetaPro-Bold"/>
              </a:rPr>
              <a:t>aynı</a:t>
            </a:r>
            <a:r>
              <a:rPr lang="en-US" sz="2200" i="0" u="none" strike="noStrike" baseline="0" dirty="0">
                <a:latin typeface="MetaPro-Bold"/>
              </a:rPr>
              <a:t> </a:t>
            </a:r>
            <a:r>
              <a:rPr lang="en-US" sz="2200" i="0" u="none" strike="noStrike" baseline="0" dirty="0" err="1">
                <a:latin typeface="MetaPro-Bold"/>
              </a:rPr>
              <a:t>zamanda</a:t>
            </a:r>
            <a:r>
              <a:rPr lang="en-US" sz="2200" i="0" u="none" strike="noStrike" baseline="0" dirty="0">
                <a:latin typeface="MetaPro-Bold"/>
              </a:rPr>
              <a:t> </a:t>
            </a:r>
            <a:r>
              <a:rPr lang="en-US" sz="2200" i="0" u="none" strike="noStrike" baseline="0" dirty="0" err="1">
                <a:latin typeface="MetaPro-Bold"/>
              </a:rPr>
              <a:t>operasyonel</a:t>
            </a:r>
            <a:r>
              <a:rPr lang="en-US" sz="2200" i="0" u="none" strike="noStrike" baseline="0" dirty="0">
                <a:latin typeface="MetaPro-Bold"/>
              </a:rPr>
              <a:t> </a:t>
            </a:r>
            <a:r>
              <a:rPr lang="en-US" sz="2200" i="0" u="none" strike="noStrike" baseline="0" dirty="0" err="1">
                <a:latin typeface="MetaPro-Bold"/>
              </a:rPr>
              <a:t>yeterlilik</a:t>
            </a:r>
            <a:r>
              <a:rPr lang="en-US" sz="2200" i="0" u="none" strike="noStrike" baseline="0" dirty="0">
                <a:latin typeface="MetaPro-Bold"/>
              </a:rPr>
              <a:t> (OQ) </a:t>
            </a:r>
            <a:r>
              <a:rPr lang="en-US" sz="2200" i="0" u="none" strike="noStrike" baseline="0" dirty="0" err="1">
                <a:latin typeface="MetaPro-Bold"/>
              </a:rPr>
              <a:t>olarak</a:t>
            </a:r>
            <a:r>
              <a:rPr lang="en-US" sz="2200" i="0" u="none" strike="noStrike" baseline="0" dirty="0">
                <a:latin typeface="MetaPro-Bold"/>
              </a:rPr>
              <a:t> da </a:t>
            </a:r>
            <a:r>
              <a:rPr lang="en-US" sz="2200" i="0" u="none" strike="noStrike" baseline="0" dirty="0" err="1">
                <a:latin typeface="MetaPro-Bold"/>
              </a:rPr>
              <a:t>bilinir</a:t>
            </a:r>
            <a:r>
              <a:rPr lang="en-US" sz="2200" i="0" u="none" strike="noStrike" baseline="0" dirty="0">
                <a:latin typeface="MetaPro-Bold"/>
              </a:rPr>
              <a:t>;</a:t>
            </a:r>
          </a:p>
          <a:p>
            <a:pPr marL="0" indent="0" algn="l">
              <a:buNone/>
            </a:pPr>
            <a:r>
              <a:rPr lang="en-US" sz="2200" i="0" u="none" strike="noStrike" baseline="0" dirty="0">
                <a:latin typeface="MetaPro-Bold"/>
              </a:rPr>
              <a:t>• </a:t>
            </a:r>
            <a:r>
              <a:rPr lang="en-US" sz="2200" i="0" u="none" strike="noStrike" baseline="0" dirty="0" err="1">
                <a:latin typeface="MetaPro-Bold"/>
              </a:rPr>
              <a:t>performans</a:t>
            </a:r>
            <a:r>
              <a:rPr lang="en-US" sz="2200" i="0" u="none" strike="noStrike" baseline="0" dirty="0">
                <a:latin typeface="MetaPro-Bold"/>
              </a:rPr>
              <a:t> </a:t>
            </a:r>
            <a:r>
              <a:rPr lang="en-US" sz="2200" i="0" u="none" strike="noStrike" baseline="0" dirty="0" err="1">
                <a:latin typeface="MetaPro-Bold"/>
              </a:rPr>
              <a:t>kalifikasyonu</a:t>
            </a:r>
            <a:r>
              <a:rPr lang="en-US" sz="2200" i="0" u="none" strike="noStrike" baseline="0" dirty="0">
                <a:latin typeface="MetaPro-Bold"/>
              </a:rPr>
              <a:t> (PQ) </a:t>
            </a:r>
            <a:r>
              <a:rPr lang="en-US" sz="2200" i="0" u="none" strike="noStrike" baseline="0" dirty="0" err="1">
                <a:latin typeface="MetaPro-Bold"/>
              </a:rPr>
              <a:t>olarak</a:t>
            </a:r>
            <a:r>
              <a:rPr lang="en-US" sz="2200" i="0" u="none" strike="noStrike" baseline="0" dirty="0">
                <a:latin typeface="MetaPro-Bold"/>
              </a:rPr>
              <a:t> da </a:t>
            </a:r>
            <a:r>
              <a:rPr lang="en-US" sz="2200" i="0" u="none" strike="noStrike" baseline="0" dirty="0" err="1">
                <a:latin typeface="MetaPro-Bold"/>
              </a:rPr>
              <a:t>bilinen</a:t>
            </a:r>
            <a:r>
              <a:rPr lang="en-US" sz="2200" i="0" u="none" strike="noStrike" baseline="0" dirty="0">
                <a:latin typeface="MetaPro-Bold"/>
              </a:rPr>
              <a:t> </a:t>
            </a:r>
            <a:r>
              <a:rPr lang="en-US" sz="2200" i="0" u="none" strike="noStrike" baseline="0" dirty="0" err="1">
                <a:latin typeface="MetaPro-Bold"/>
              </a:rPr>
              <a:t>uzun</a:t>
            </a:r>
            <a:r>
              <a:rPr lang="en-US" sz="2200" i="0" u="none" strike="noStrike" baseline="0" dirty="0">
                <a:latin typeface="MetaPro-Bold"/>
              </a:rPr>
              <a:t> </a:t>
            </a:r>
            <a:r>
              <a:rPr lang="en-US" sz="2200" i="0" u="none" strike="noStrike" baseline="0" dirty="0" err="1">
                <a:latin typeface="MetaPro-Bold"/>
              </a:rPr>
              <a:t>vadeli</a:t>
            </a:r>
            <a:r>
              <a:rPr lang="en-US" sz="2200" i="0" u="none" strike="noStrike" baseline="0" dirty="0">
                <a:latin typeface="MetaPro-Bold"/>
              </a:rPr>
              <a:t> </a:t>
            </a:r>
            <a:r>
              <a:rPr lang="en-US" sz="2200" i="0" u="none" strike="noStrike" baseline="0" dirty="0" err="1">
                <a:latin typeface="MetaPro-Bold"/>
              </a:rPr>
              <a:t>süreç</a:t>
            </a:r>
            <a:r>
              <a:rPr lang="en-US" sz="2200" i="0" u="none" strike="noStrike" baseline="0" dirty="0">
                <a:latin typeface="MetaPro-Bold"/>
              </a:rPr>
              <a:t> </a:t>
            </a:r>
            <a:r>
              <a:rPr lang="en-US" sz="2200" i="0" u="none" strike="noStrike" baseline="0" dirty="0" err="1">
                <a:latin typeface="MetaPro-Bold"/>
              </a:rPr>
              <a:t>kararlılığının</a:t>
            </a:r>
            <a:r>
              <a:rPr lang="en-US" sz="2200" i="0" u="none" strike="noStrike" baseline="0" dirty="0">
                <a:latin typeface="MetaPro-Bold"/>
              </a:rPr>
              <a:t> </a:t>
            </a:r>
            <a:r>
              <a:rPr lang="en-US" sz="2200" i="0" u="none" strike="noStrike" baseline="0" dirty="0" err="1">
                <a:latin typeface="MetaPro-Bold"/>
              </a:rPr>
              <a:t>oluşturulması</a:t>
            </a:r>
            <a:r>
              <a:rPr lang="en-US" sz="2200" i="0" u="none" strike="noStrike" baseline="0" dirty="0">
                <a:latin typeface="MetaPro-Bold"/>
              </a:rPr>
              <a:t>.</a:t>
            </a:r>
          </a:p>
          <a:p>
            <a:pPr algn="l"/>
            <a:r>
              <a:rPr lang="en-US" sz="2200" dirty="0" err="1">
                <a:latin typeface="MetaPro-Bold"/>
              </a:rPr>
              <a:t>Daha</a:t>
            </a:r>
            <a:r>
              <a:rPr lang="en-US" sz="2200" dirty="0">
                <a:latin typeface="MetaPro-Bold"/>
              </a:rPr>
              <a:t> </a:t>
            </a:r>
            <a:r>
              <a:rPr lang="en-US" sz="2200" dirty="0" err="1">
                <a:latin typeface="MetaPro-Bold"/>
              </a:rPr>
              <a:t>fazla</a:t>
            </a:r>
            <a:r>
              <a:rPr lang="en-US" sz="2200" dirty="0">
                <a:latin typeface="MetaPro-Bold"/>
              </a:rPr>
              <a:t> </a:t>
            </a:r>
            <a:r>
              <a:rPr lang="en-US" sz="2200" dirty="0" err="1">
                <a:latin typeface="MetaPro-Bold"/>
              </a:rPr>
              <a:t>bilgi</a:t>
            </a:r>
            <a:r>
              <a:rPr lang="en-US" sz="2200" dirty="0">
                <a:latin typeface="MetaPro-Bold"/>
              </a:rPr>
              <a:t>: </a:t>
            </a:r>
            <a:r>
              <a:rPr lang="en-US" sz="1800" b="0" i="0" u="none" strike="noStrike" baseline="0" dirty="0">
                <a:latin typeface="Times New Roman" panose="02020603050405020304" pitchFamily="18" charset="0"/>
              </a:rPr>
              <a:t>GHTF Study Group 3 - Quality Management Systems Process Validation Guidance – January 2004</a:t>
            </a:r>
            <a:endParaRPr lang="en-US" sz="2200" dirty="0">
              <a:latin typeface="MetaPro-Bold"/>
            </a:endParaRPr>
          </a:p>
        </p:txBody>
      </p:sp>
    </p:spTree>
    <p:extLst>
      <p:ext uri="{BB962C8B-B14F-4D97-AF65-F5344CB8AC3E}">
        <p14:creationId xmlns:p14="http://schemas.microsoft.com/office/powerpoint/2010/main" val="4051144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1CA7-39F4-19A1-3AE1-A5BF4E5054D4}"/>
              </a:ext>
            </a:extLst>
          </p:cNvPr>
          <p:cNvSpPr>
            <a:spLocks noGrp="1"/>
          </p:cNvSpPr>
          <p:nvPr>
            <p:ph type="title"/>
          </p:nvPr>
        </p:nvSpPr>
        <p:spPr/>
        <p:txBody>
          <a:bodyPr>
            <a:noAutofit/>
          </a:bodyPr>
          <a:lstStyle/>
          <a:p>
            <a:r>
              <a:rPr lang="en-US" sz="4000" b="1" i="0" u="none" strike="noStrike" baseline="0" dirty="0">
                <a:latin typeface="MetaSerifPro-Bold"/>
              </a:rPr>
              <a:t>7.5.7 Particular requirements for validation of processes for sterilization and sterile barrier systems (Procedure)</a:t>
            </a:r>
            <a:endParaRPr lang="en-US" sz="4000" dirty="0"/>
          </a:p>
        </p:txBody>
      </p:sp>
      <p:graphicFrame>
        <p:nvGraphicFramePr>
          <p:cNvPr id="5" name="Content Placeholder 2">
            <a:extLst>
              <a:ext uri="{FF2B5EF4-FFF2-40B4-BE49-F238E27FC236}">
                <a16:creationId xmlns:a16="http://schemas.microsoft.com/office/drawing/2014/main" id="{BE29F280-A555-290D-C6A3-6633B135C65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720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AC57CE-4700-0EAF-81E6-F3EE1B7DBFE0}"/>
              </a:ext>
            </a:extLst>
          </p:cNvPr>
          <p:cNvSpPr>
            <a:spLocks noGrp="1"/>
          </p:cNvSpPr>
          <p:nvPr>
            <p:ph type="title"/>
          </p:nvPr>
        </p:nvSpPr>
        <p:spPr>
          <a:xfrm>
            <a:off x="686834" y="1153572"/>
            <a:ext cx="3200400" cy="4461163"/>
          </a:xfrm>
        </p:spPr>
        <p:txBody>
          <a:bodyPr>
            <a:normAutofit/>
          </a:bodyPr>
          <a:lstStyle/>
          <a:p>
            <a:r>
              <a:rPr lang="en-US" sz="4100" b="1">
                <a:solidFill>
                  <a:srgbClr val="FFFFFF"/>
                </a:solidFill>
                <a:effectLst/>
                <a:latin typeface="MetaSerifPro-Bold"/>
                <a:ea typeface="Calibri" panose="020F0502020204030204" pitchFamily="34" charset="0"/>
                <a:cs typeface="MetaSerifPro-Bold"/>
              </a:rPr>
              <a:t>7.5.8 Identification (Procedure)</a:t>
            </a:r>
            <a:endParaRPr lang="en-US"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C868B84-F98B-B8AC-D5E6-DA815085848E}"/>
              </a:ext>
            </a:extLst>
          </p:cNvPr>
          <p:cNvSpPr>
            <a:spLocks noGrp="1"/>
          </p:cNvSpPr>
          <p:nvPr>
            <p:ph idx="1"/>
          </p:nvPr>
        </p:nvSpPr>
        <p:spPr>
          <a:xfrm>
            <a:off x="4447308" y="591344"/>
            <a:ext cx="6906491" cy="5585619"/>
          </a:xfrm>
        </p:spPr>
        <p:txBody>
          <a:bodyPr anchor="ctr">
            <a:normAutofit/>
          </a:bodyPr>
          <a:lstStyle/>
          <a:p>
            <a:r>
              <a:rPr lang="en-US" dirty="0" err="1">
                <a:effectLst/>
                <a:latin typeface="Calibri" panose="020F0502020204030204" pitchFamily="34" charset="0"/>
                <a:ea typeface="Calibri" panose="020F0502020204030204" pitchFamily="34" charset="0"/>
                <a:cs typeface="Times New Roman" panose="02020603050405020304" pitchFamily="18" charset="0"/>
              </a:rPr>
              <a:t>Ürün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Tanımlama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Prosedürü</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r>
              <a:rPr lang="en-US" dirty="0" err="1">
                <a:effectLst/>
                <a:latin typeface="Calibri" panose="020F0502020204030204" pitchFamily="34" charset="0"/>
                <a:ea typeface="Calibri" panose="020F0502020204030204" pitchFamily="34" charset="0"/>
                <a:cs typeface="Times New Roman" panose="02020603050405020304" pitchFamily="18" charset="0"/>
              </a:rPr>
              <a:t>Ürününüzün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durumuna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özgü</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tanımlama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yapabilmenizi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sağlayan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özellikler</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nelerdir</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lvl="1"/>
            <a:r>
              <a:rPr lang="en-US" dirty="0">
                <a:latin typeface="Calibri" panose="020F0502020204030204" pitchFamily="34" charset="0"/>
                <a:ea typeface="Calibri" panose="020F0502020204030204" pitchFamily="34" charset="0"/>
                <a:cs typeface="Times New Roman" panose="02020603050405020304" pitchFamily="18" charset="0"/>
              </a:rPr>
              <a:t>Test </a:t>
            </a:r>
            <a:r>
              <a:rPr lang="en-US" dirty="0" err="1">
                <a:latin typeface="Calibri" panose="020F0502020204030204" pitchFamily="34" charset="0"/>
                <a:ea typeface="Calibri" panose="020F0502020204030204" pitchFamily="34" charset="0"/>
                <a:cs typeface="Times New Roman" panose="02020603050405020304" pitchFamily="18" charset="0"/>
              </a:rPr>
              <a:t>bekleniyor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steril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değil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steril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uygunsuzluk</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sonuçlanması</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bekleniyor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memnuniyetsizlik</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sonrası</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iletilen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daha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sonraki</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bir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karar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bekleniyor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gibi</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durumları</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tanımlayabileceğiniz</a:t>
            </a:r>
            <a:r>
              <a:rPr lang="en-US" dirty="0">
                <a:latin typeface="Calibri" panose="020F0502020204030204" pitchFamily="34" charset="0"/>
                <a:ea typeface="Calibri" panose="020F0502020204030204" pitchFamily="34" charset="0"/>
                <a:cs typeface="Times New Roman" panose="02020603050405020304" pitchFamily="18" charset="0"/>
              </a:rPr>
              <a:t> ve medical </a:t>
            </a:r>
            <a:r>
              <a:rPr lang="en-US" dirty="0" err="1">
                <a:latin typeface="Calibri" panose="020F0502020204030204" pitchFamily="34" charset="0"/>
                <a:ea typeface="Calibri" panose="020F0502020204030204" pitchFamily="34" charset="0"/>
                <a:cs typeface="Times New Roman" panose="02020603050405020304" pitchFamily="18" charset="0"/>
              </a:rPr>
              <a:t>cihazları</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durumları</a:t>
            </a:r>
            <a:r>
              <a:rPr lang="en-US" dirty="0">
                <a:latin typeface="Calibri" panose="020F0502020204030204" pitchFamily="34" charset="0"/>
                <a:ea typeface="Calibri" panose="020F0502020204030204" pitchFamily="34" charset="0"/>
                <a:cs typeface="Times New Roman" panose="02020603050405020304" pitchFamily="18" charset="0"/>
              </a:rPr>
              <a:t> ne </a:t>
            </a:r>
            <a:r>
              <a:rPr lang="en-US" dirty="0" err="1">
                <a:latin typeface="Calibri" panose="020F0502020204030204" pitchFamily="34" charset="0"/>
                <a:ea typeface="Calibri" panose="020F0502020204030204" pitchFamily="34" charset="0"/>
                <a:cs typeface="Times New Roman" panose="02020603050405020304" pitchFamily="18" charset="0"/>
              </a:rPr>
              <a:t>olursa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olsun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yaşam</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döngüsü</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boyunca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tanımlayabiliyor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olmanız</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gerekmektedir</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11581914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8F43-17F7-1226-165A-D181B8F74153}"/>
              </a:ext>
            </a:extLst>
          </p:cNvPr>
          <p:cNvSpPr>
            <a:spLocks noGrp="1"/>
          </p:cNvSpPr>
          <p:nvPr>
            <p:ph type="title"/>
          </p:nvPr>
        </p:nvSpPr>
        <p:spPr/>
        <p:txBody>
          <a:bodyPr>
            <a:normAutofit fontScale="90000"/>
          </a:bodyPr>
          <a:lstStyle/>
          <a:p>
            <a:r>
              <a:rPr lang="en-US" b="1" dirty="0">
                <a:effectLst/>
                <a:latin typeface="MetaSerifPro-Bold"/>
                <a:ea typeface="Calibri" panose="020F0502020204030204" pitchFamily="34" charset="0"/>
                <a:cs typeface="MetaSerifPro-Bold"/>
              </a:rPr>
              <a:t>7.5.9 Traceability (Procedure)</a:t>
            </a:r>
            <a:br>
              <a:rPr lang="en-US" sz="3600" b="1" dirty="0">
                <a:effectLst/>
                <a:latin typeface="MetaSerifPro-Bold"/>
                <a:ea typeface="Calibri" panose="020F0502020204030204" pitchFamily="34" charset="0"/>
                <a:cs typeface="MetaSerifPro-Bold"/>
              </a:rPr>
            </a:br>
            <a:r>
              <a:rPr lang="en-US" sz="3200" b="1" i="0" u="none" strike="noStrike" baseline="0" dirty="0">
                <a:latin typeface="MetaSerifPro-Bold"/>
              </a:rPr>
              <a:t>7.5.9.2 Particular requirements for implantable medical devices</a:t>
            </a:r>
            <a:endParaRPr lang="en-US" sz="3200" dirty="0"/>
          </a:p>
        </p:txBody>
      </p:sp>
      <p:sp>
        <p:nvSpPr>
          <p:cNvPr id="3" name="Content Placeholder 2">
            <a:extLst>
              <a:ext uri="{FF2B5EF4-FFF2-40B4-BE49-F238E27FC236}">
                <a16:creationId xmlns:a16="http://schemas.microsoft.com/office/drawing/2014/main" id="{9273CC12-1E99-AC72-BEB4-CDDB5C3C66EB}"/>
              </a:ext>
            </a:extLst>
          </p:cNvPr>
          <p:cNvSpPr>
            <a:spLocks noGrp="1"/>
          </p:cNvSpPr>
          <p:nvPr>
            <p:ph idx="1"/>
          </p:nvPr>
        </p:nvSpPr>
        <p:spPr/>
        <p:txBody>
          <a:bodyPr/>
          <a:lstStyle/>
          <a:p>
            <a:r>
              <a:rPr lang="en-US" dirty="0" err="1">
                <a:latin typeface="MetaPro-Bold"/>
              </a:rPr>
              <a:t>İzlenebilirlik</a:t>
            </a:r>
            <a:r>
              <a:rPr lang="en-US" dirty="0">
                <a:latin typeface="MetaPro-Bold"/>
              </a:rPr>
              <a:t>, </a:t>
            </a:r>
            <a:r>
              <a:rPr lang="en-US" dirty="0" err="1">
                <a:latin typeface="MetaPro-Bold"/>
              </a:rPr>
              <a:t>ürünün</a:t>
            </a:r>
            <a:r>
              <a:rPr lang="en-US" dirty="0">
                <a:latin typeface="MetaPro-Bold"/>
              </a:rPr>
              <a:t> </a:t>
            </a:r>
            <a:r>
              <a:rPr lang="en-US" dirty="0" err="1">
                <a:latin typeface="MetaPro-Bold"/>
              </a:rPr>
              <a:t>tedarik</a:t>
            </a:r>
            <a:r>
              <a:rPr lang="en-US" dirty="0">
                <a:latin typeface="MetaPro-Bold"/>
              </a:rPr>
              <a:t> </a:t>
            </a:r>
            <a:r>
              <a:rPr lang="en-US" dirty="0" err="1">
                <a:latin typeface="MetaPro-Bold"/>
              </a:rPr>
              <a:t>zinciri</a:t>
            </a:r>
            <a:r>
              <a:rPr lang="en-US" dirty="0">
                <a:latin typeface="MetaPro-Bold"/>
              </a:rPr>
              <a:t> </a:t>
            </a:r>
            <a:r>
              <a:rPr lang="en-US" dirty="0" err="1">
                <a:latin typeface="MetaPro-Bold"/>
              </a:rPr>
              <a:t>boyunca</a:t>
            </a:r>
            <a:r>
              <a:rPr lang="en-US" dirty="0">
                <a:latin typeface="MetaPro-Bold"/>
              </a:rPr>
              <a:t> </a:t>
            </a:r>
            <a:r>
              <a:rPr lang="en-US" dirty="0" err="1">
                <a:latin typeface="MetaPro-Bold"/>
              </a:rPr>
              <a:t>korunur</a:t>
            </a:r>
            <a:r>
              <a:rPr lang="en-US" dirty="0">
                <a:latin typeface="MetaPro-Bold"/>
              </a:rPr>
              <a:t>. Bir dizi </a:t>
            </a:r>
            <a:r>
              <a:rPr lang="en-US" dirty="0" err="1">
                <a:latin typeface="MetaPro-Bold"/>
              </a:rPr>
              <a:t>çalışan</a:t>
            </a:r>
            <a:r>
              <a:rPr lang="en-US" dirty="0">
                <a:latin typeface="MetaPro-Bold"/>
              </a:rPr>
              <a:t>, </a:t>
            </a:r>
            <a:r>
              <a:rPr lang="en-US" dirty="0" err="1">
                <a:latin typeface="MetaPro-Bold"/>
              </a:rPr>
              <a:t>birbirini</a:t>
            </a:r>
            <a:r>
              <a:rPr lang="en-US" dirty="0">
                <a:latin typeface="MetaPro-Bold"/>
              </a:rPr>
              <a:t> </a:t>
            </a:r>
            <a:r>
              <a:rPr lang="en-US" dirty="0" err="1">
                <a:latin typeface="MetaPro-Bold"/>
              </a:rPr>
              <a:t>izleyen</a:t>
            </a:r>
            <a:r>
              <a:rPr lang="en-US" dirty="0">
                <a:latin typeface="MetaPro-Bold"/>
              </a:rPr>
              <a:t> </a:t>
            </a:r>
            <a:r>
              <a:rPr lang="en-US" dirty="0" err="1">
                <a:latin typeface="MetaPro-Bold"/>
              </a:rPr>
              <a:t>hizmet</a:t>
            </a:r>
            <a:r>
              <a:rPr lang="en-US" dirty="0">
                <a:latin typeface="MetaPro-Bold"/>
              </a:rPr>
              <a:t> </a:t>
            </a:r>
            <a:r>
              <a:rPr lang="en-US" dirty="0" err="1">
                <a:latin typeface="MetaPro-Bold"/>
              </a:rPr>
              <a:t>işlevlerini</a:t>
            </a:r>
            <a:r>
              <a:rPr lang="en-US" dirty="0">
                <a:latin typeface="MetaPro-Bold"/>
              </a:rPr>
              <a:t> </a:t>
            </a:r>
            <a:r>
              <a:rPr lang="en-US" dirty="0" err="1">
                <a:latin typeface="MetaPro-Bold"/>
              </a:rPr>
              <a:t>yerine</a:t>
            </a:r>
            <a:r>
              <a:rPr lang="en-US" dirty="0">
                <a:latin typeface="MetaPro-Bold"/>
              </a:rPr>
              <a:t> </a:t>
            </a:r>
            <a:r>
              <a:rPr lang="en-US" dirty="0" err="1">
                <a:latin typeface="MetaPro-Bold"/>
              </a:rPr>
              <a:t>getirebilir</a:t>
            </a:r>
            <a:r>
              <a:rPr lang="en-US" dirty="0">
                <a:latin typeface="MetaPro-Bold"/>
              </a:rPr>
              <a:t>, her </a:t>
            </a:r>
            <a:r>
              <a:rPr lang="en-US" dirty="0" err="1">
                <a:latin typeface="MetaPro-Bold"/>
              </a:rPr>
              <a:t>biri</a:t>
            </a:r>
            <a:r>
              <a:rPr lang="en-US" dirty="0">
                <a:latin typeface="MetaPro-Bold"/>
              </a:rPr>
              <a:t> </a:t>
            </a:r>
            <a:r>
              <a:rPr lang="en-US" dirty="0" err="1">
                <a:latin typeface="MetaPro-Bold"/>
              </a:rPr>
              <a:t>izlenebilir</a:t>
            </a:r>
            <a:r>
              <a:rPr lang="en-US" dirty="0">
                <a:latin typeface="MetaPro-Bold"/>
              </a:rPr>
              <a:t> </a:t>
            </a:r>
            <a:r>
              <a:rPr lang="en-US" dirty="0" err="1">
                <a:latin typeface="MetaPro-Bold"/>
              </a:rPr>
              <a:t>olmalıdır</a:t>
            </a:r>
            <a:r>
              <a:rPr lang="en-US" dirty="0">
                <a:latin typeface="MetaPro-Bold"/>
              </a:rPr>
              <a:t>. </a:t>
            </a:r>
            <a:r>
              <a:rPr lang="en-US" sz="2000" dirty="0">
                <a:latin typeface="MetaPro-Bold"/>
              </a:rPr>
              <a:t>(</a:t>
            </a:r>
            <a:r>
              <a:rPr lang="en-US" sz="2000" b="0" i="0" u="none" strike="noStrike" baseline="0" dirty="0">
                <a:latin typeface="MetaPro-Bold"/>
              </a:rPr>
              <a:t>serial number, date code, batch code, lot number)</a:t>
            </a:r>
            <a:endParaRPr lang="en-US" sz="2000" dirty="0">
              <a:latin typeface="MetaPro-Bold"/>
            </a:endParaRPr>
          </a:p>
          <a:p>
            <a:r>
              <a:rPr lang="en-US" dirty="0" err="1">
                <a:latin typeface="MetaPro-Bold"/>
              </a:rPr>
              <a:t>İmplante</a:t>
            </a:r>
            <a:r>
              <a:rPr lang="en-US" dirty="0">
                <a:latin typeface="MetaPro-Bold"/>
              </a:rPr>
              <a:t> </a:t>
            </a:r>
            <a:r>
              <a:rPr lang="en-US" dirty="0" err="1">
                <a:latin typeface="MetaPro-Bold"/>
              </a:rPr>
              <a:t>edilebilir</a:t>
            </a:r>
            <a:r>
              <a:rPr lang="en-US" dirty="0">
                <a:latin typeface="MetaPro-Bold"/>
              </a:rPr>
              <a:t> </a:t>
            </a:r>
            <a:r>
              <a:rPr lang="en-US" dirty="0" err="1">
                <a:latin typeface="MetaPro-Bold"/>
              </a:rPr>
              <a:t>cihazlar</a:t>
            </a:r>
            <a:r>
              <a:rPr lang="en-US" dirty="0">
                <a:latin typeface="MetaPro-Bold"/>
              </a:rPr>
              <a:t> </a:t>
            </a:r>
            <a:r>
              <a:rPr lang="en-US" dirty="0" err="1">
                <a:latin typeface="MetaPro-Bold"/>
              </a:rPr>
              <a:t>için</a:t>
            </a:r>
            <a:r>
              <a:rPr lang="en-US" dirty="0">
                <a:latin typeface="MetaPro-Bold"/>
              </a:rPr>
              <a:t> </a:t>
            </a:r>
            <a:r>
              <a:rPr lang="en-US" dirty="0" err="1">
                <a:latin typeface="MetaPro-Bold"/>
              </a:rPr>
              <a:t>özel</a:t>
            </a:r>
            <a:r>
              <a:rPr lang="en-US" dirty="0">
                <a:latin typeface="MetaPro-Bold"/>
              </a:rPr>
              <a:t> </a:t>
            </a:r>
            <a:r>
              <a:rPr lang="en-US" dirty="0" err="1">
                <a:latin typeface="MetaPro-Bold"/>
              </a:rPr>
              <a:t>gereklilikler</a:t>
            </a:r>
            <a:r>
              <a:rPr lang="en-US" dirty="0">
                <a:latin typeface="MetaPro-Bold"/>
              </a:rPr>
              <a:t> </a:t>
            </a:r>
            <a:r>
              <a:rPr lang="en-US" dirty="0" err="1">
                <a:latin typeface="MetaPro-Bold"/>
              </a:rPr>
              <a:t>bulunmaktadır</a:t>
            </a:r>
            <a:r>
              <a:rPr lang="en-US" dirty="0">
                <a:latin typeface="MetaPro-Bold"/>
              </a:rPr>
              <a:t>.</a:t>
            </a:r>
          </a:p>
          <a:p>
            <a:r>
              <a:rPr lang="en-US" dirty="0">
                <a:latin typeface="MetaPro-Bold"/>
              </a:rPr>
              <a:t>Bu </a:t>
            </a:r>
            <a:r>
              <a:rPr lang="en-US" dirty="0" err="1">
                <a:latin typeface="MetaPro-Bold"/>
              </a:rPr>
              <a:t>cihazların</a:t>
            </a:r>
            <a:r>
              <a:rPr lang="en-US" dirty="0">
                <a:latin typeface="MetaPro-Bold"/>
              </a:rPr>
              <a:t> </a:t>
            </a:r>
            <a:r>
              <a:rPr lang="en-US" dirty="0" err="1">
                <a:latin typeface="MetaPro-Bold"/>
              </a:rPr>
              <a:t>uygunsuzluğu</a:t>
            </a:r>
            <a:r>
              <a:rPr lang="en-US" dirty="0">
                <a:latin typeface="MetaPro-Bold"/>
              </a:rPr>
              <a:t> (</a:t>
            </a:r>
            <a:r>
              <a:rPr lang="en-US" dirty="0" err="1">
                <a:latin typeface="MetaPro-Bold"/>
              </a:rPr>
              <a:t>güvenlilik</a:t>
            </a:r>
            <a:r>
              <a:rPr lang="en-US" dirty="0">
                <a:latin typeface="MetaPro-Bold"/>
              </a:rPr>
              <a:t> ve </a:t>
            </a:r>
            <a:r>
              <a:rPr lang="en-US" dirty="0" err="1">
                <a:latin typeface="MetaPro-Bold"/>
              </a:rPr>
              <a:t>performans</a:t>
            </a:r>
            <a:r>
              <a:rPr lang="en-US" dirty="0">
                <a:latin typeface="MetaPro-Bold"/>
              </a:rPr>
              <a:t>) </a:t>
            </a:r>
            <a:r>
              <a:rPr lang="en-US" dirty="0" err="1">
                <a:latin typeface="MetaPro-Bold"/>
              </a:rPr>
              <a:t>durumunda</a:t>
            </a:r>
            <a:r>
              <a:rPr lang="en-US" dirty="0">
                <a:latin typeface="MetaPro-Bold"/>
              </a:rPr>
              <a:t> </a:t>
            </a:r>
            <a:r>
              <a:rPr lang="en-US" dirty="0" err="1">
                <a:latin typeface="MetaPro-Bold"/>
              </a:rPr>
              <a:t>değerlendirmenin</a:t>
            </a:r>
            <a:r>
              <a:rPr lang="en-US" dirty="0">
                <a:latin typeface="MetaPro-Bold"/>
              </a:rPr>
              <a:t> </a:t>
            </a:r>
            <a:r>
              <a:rPr lang="en-US" dirty="0" err="1">
                <a:latin typeface="MetaPro-Bold"/>
              </a:rPr>
              <a:t>komponentlerin</a:t>
            </a:r>
            <a:r>
              <a:rPr lang="en-US" dirty="0">
                <a:latin typeface="MetaPro-Bold"/>
              </a:rPr>
              <a:t> </a:t>
            </a:r>
            <a:r>
              <a:rPr lang="en-US" dirty="0" err="1">
                <a:latin typeface="MetaPro-Bold"/>
              </a:rPr>
              <a:t>tedarikçileri</a:t>
            </a:r>
            <a:r>
              <a:rPr lang="en-US" dirty="0">
                <a:latin typeface="MetaPro-Bold"/>
              </a:rPr>
              <a:t>, </a:t>
            </a:r>
            <a:r>
              <a:rPr lang="en-US" dirty="0" err="1">
                <a:latin typeface="MetaPro-Bold"/>
              </a:rPr>
              <a:t>iş</a:t>
            </a:r>
            <a:r>
              <a:rPr lang="en-US" dirty="0">
                <a:latin typeface="MetaPro-Bold"/>
              </a:rPr>
              <a:t> </a:t>
            </a:r>
            <a:r>
              <a:rPr lang="en-US" dirty="0" err="1">
                <a:latin typeface="MetaPro-Bold"/>
              </a:rPr>
              <a:t>ortamı</a:t>
            </a:r>
            <a:r>
              <a:rPr lang="en-US" dirty="0">
                <a:latin typeface="MetaPro-Bold"/>
              </a:rPr>
              <a:t> </a:t>
            </a:r>
            <a:r>
              <a:rPr lang="en-US" dirty="0" err="1">
                <a:latin typeface="MetaPro-Bold"/>
              </a:rPr>
              <a:t>koşulları</a:t>
            </a:r>
            <a:r>
              <a:rPr lang="en-US" dirty="0">
                <a:latin typeface="MetaPro-Bold"/>
              </a:rPr>
              <a:t> </a:t>
            </a:r>
            <a:r>
              <a:rPr lang="en-US" dirty="0" err="1">
                <a:latin typeface="MetaPro-Bold"/>
              </a:rPr>
              <a:t>gibi</a:t>
            </a:r>
            <a:r>
              <a:rPr lang="en-US" dirty="0">
                <a:latin typeface="MetaPro-Bold"/>
              </a:rPr>
              <a:t> </a:t>
            </a:r>
            <a:r>
              <a:rPr lang="en-US" dirty="0" err="1">
                <a:latin typeface="MetaPro-Bold"/>
              </a:rPr>
              <a:t>dokümanları</a:t>
            </a:r>
            <a:r>
              <a:rPr lang="en-US" dirty="0">
                <a:latin typeface="MetaPro-Bold"/>
              </a:rPr>
              <a:t> </a:t>
            </a:r>
            <a:r>
              <a:rPr lang="en-US" dirty="0" err="1">
                <a:latin typeface="MetaPro-Bold"/>
              </a:rPr>
              <a:t>içereceğinden</a:t>
            </a:r>
            <a:r>
              <a:rPr lang="en-US" dirty="0">
                <a:latin typeface="MetaPro-Bold"/>
              </a:rPr>
              <a:t> ve </a:t>
            </a:r>
            <a:r>
              <a:rPr lang="en-US" dirty="0" err="1">
                <a:latin typeface="MetaPro-Bold"/>
              </a:rPr>
              <a:t>izlenilebilirliğin</a:t>
            </a:r>
            <a:r>
              <a:rPr lang="en-US" dirty="0">
                <a:latin typeface="MetaPro-Bold"/>
              </a:rPr>
              <a:t> </a:t>
            </a:r>
            <a:r>
              <a:rPr lang="en-US" dirty="0" err="1">
                <a:latin typeface="MetaPro-Bold"/>
              </a:rPr>
              <a:t>sağlaması</a:t>
            </a:r>
            <a:r>
              <a:rPr lang="en-US" dirty="0">
                <a:latin typeface="MetaPro-Bold"/>
              </a:rPr>
              <a:t> </a:t>
            </a:r>
            <a:r>
              <a:rPr lang="en-US" dirty="0" err="1">
                <a:latin typeface="MetaPro-Bold"/>
              </a:rPr>
              <a:t>gereklidir</a:t>
            </a:r>
            <a:r>
              <a:rPr lang="en-US" dirty="0">
                <a:latin typeface="MetaPro-Bold"/>
              </a:rPr>
              <a:t>.</a:t>
            </a:r>
          </a:p>
          <a:p>
            <a:r>
              <a:rPr lang="en-US" dirty="0" err="1">
                <a:latin typeface="MetaPro-Bold"/>
              </a:rPr>
              <a:t>Yazılı</a:t>
            </a:r>
            <a:r>
              <a:rPr lang="en-US" dirty="0">
                <a:latin typeface="MetaPro-Bold"/>
              </a:rPr>
              <a:t> </a:t>
            </a:r>
            <a:r>
              <a:rPr lang="en-US" dirty="0" err="1">
                <a:latin typeface="MetaPro-Bold"/>
              </a:rPr>
              <a:t>ortamda</a:t>
            </a:r>
            <a:r>
              <a:rPr lang="en-US" dirty="0">
                <a:latin typeface="MetaPro-Bold"/>
              </a:rPr>
              <a:t> </a:t>
            </a:r>
            <a:r>
              <a:rPr lang="en-US" dirty="0" err="1">
                <a:latin typeface="MetaPro-Bold"/>
              </a:rPr>
              <a:t>dağıtılan</a:t>
            </a:r>
            <a:r>
              <a:rPr lang="en-US" dirty="0">
                <a:latin typeface="MetaPro-Bold"/>
              </a:rPr>
              <a:t> </a:t>
            </a:r>
            <a:r>
              <a:rPr lang="en-US" dirty="0" err="1">
                <a:latin typeface="MetaPro-Bold"/>
              </a:rPr>
              <a:t>bir</a:t>
            </a:r>
            <a:r>
              <a:rPr lang="en-US" dirty="0">
                <a:latin typeface="MetaPro-Bold"/>
              </a:rPr>
              <a:t> </a:t>
            </a:r>
            <a:r>
              <a:rPr lang="en-US" dirty="0" err="1">
                <a:latin typeface="MetaPro-Bold"/>
              </a:rPr>
              <a:t>bilgi</a:t>
            </a:r>
            <a:r>
              <a:rPr lang="en-US" dirty="0">
                <a:latin typeface="MetaPro-Bold"/>
              </a:rPr>
              <a:t> </a:t>
            </a:r>
            <a:r>
              <a:rPr lang="en-US" dirty="0" err="1">
                <a:latin typeface="MetaPro-Bold"/>
              </a:rPr>
              <a:t>varsa</a:t>
            </a:r>
            <a:r>
              <a:rPr lang="en-US" dirty="0">
                <a:latin typeface="MetaPro-Bold"/>
              </a:rPr>
              <a:t> </a:t>
            </a:r>
            <a:r>
              <a:rPr lang="en-US" dirty="0" err="1">
                <a:latin typeface="MetaPro-Bold"/>
              </a:rPr>
              <a:t>alıcının</a:t>
            </a:r>
            <a:r>
              <a:rPr lang="en-US" dirty="0">
                <a:latin typeface="MetaPro-Bold"/>
              </a:rPr>
              <a:t> </a:t>
            </a:r>
            <a:r>
              <a:rPr lang="en-US" dirty="0" err="1">
                <a:latin typeface="MetaPro-Bold"/>
              </a:rPr>
              <a:t>bilgilerinin</a:t>
            </a:r>
            <a:r>
              <a:rPr lang="en-US" dirty="0">
                <a:latin typeface="MetaPro-Bold"/>
              </a:rPr>
              <a:t> de </a:t>
            </a:r>
            <a:r>
              <a:rPr lang="en-US" dirty="0" err="1">
                <a:latin typeface="MetaPro-Bold"/>
              </a:rPr>
              <a:t>kayıtlı</a:t>
            </a:r>
            <a:r>
              <a:rPr lang="en-US" dirty="0">
                <a:latin typeface="MetaPro-Bold"/>
              </a:rPr>
              <a:t> </a:t>
            </a:r>
            <a:r>
              <a:rPr lang="en-US" dirty="0" err="1">
                <a:latin typeface="MetaPro-Bold"/>
              </a:rPr>
              <a:t>tutulması</a:t>
            </a:r>
            <a:r>
              <a:rPr lang="en-US" dirty="0">
                <a:latin typeface="MetaPro-Bold"/>
              </a:rPr>
              <a:t> </a:t>
            </a:r>
            <a:r>
              <a:rPr lang="en-US" dirty="0" err="1">
                <a:latin typeface="MetaPro-Bold"/>
              </a:rPr>
              <a:t>gerekir</a:t>
            </a:r>
            <a:r>
              <a:rPr lang="en-US" dirty="0">
                <a:latin typeface="MetaPro-Bold"/>
              </a:rPr>
              <a:t>.</a:t>
            </a:r>
          </a:p>
        </p:txBody>
      </p:sp>
    </p:spTree>
    <p:extLst>
      <p:ext uri="{BB962C8B-B14F-4D97-AF65-F5344CB8AC3E}">
        <p14:creationId xmlns:p14="http://schemas.microsoft.com/office/powerpoint/2010/main" val="39568960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A8FCCE-B140-5CC9-CCA7-99B769738A9E}"/>
              </a:ext>
            </a:extLst>
          </p:cNvPr>
          <p:cNvSpPr>
            <a:spLocks noGrp="1"/>
          </p:cNvSpPr>
          <p:nvPr>
            <p:ph type="title"/>
          </p:nvPr>
        </p:nvSpPr>
        <p:spPr>
          <a:xfrm>
            <a:off x="1171074" y="1396686"/>
            <a:ext cx="3240506" cy="4064628"/>
          </a:xfrm>
        </p:spPr>
        <p:txBody>
          <a:bodyPr>
            <a:normAutofit/>
          </a:bodyPr>
          <a:lstStyle/>
          <a:p>
            <a:r>
              <a:rPr lang="en-US" b="1" i="0" u="none" strike="noStrike" baseline="0">
                <a:solidFill>
                  <a:srgbClr val="FFFFFF"/>
                </a:solidFill>
                <a:latin typeface="MetaSerifPro-Bold"/>
              </a:rPr>
              <a:t>7.5.10 Customer property (Records)</a:t>
            </a:r>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299026A-299E-0FB4-8CA2-AD4CBFFA3178}"/>
              </a:ext>
            </a:extLst>
          </p:cNvPr>
          <p:cNvSpPr>
            <a:spLocks noGrp="1"/>
          </p:cNvSpPr>
          <p:nvPr>
            <p:ph idx="1"/>
          </p:nvPr>
        </p:nvSpPr>
        <p:spPr>
          <a:xfrm>
            <a:off x="5402017" y="2690804"/>
            <a:ext cx="5536397" cy="3935281"/>
          </a:xfrm>
        </p:spPr>
        <p:txBody>
          <a:bodyPr>
            <a:normAutofit/>
          </a:bodyPr>
          <a:lstStyle/>
          <a:p>
            <a:r>
              <a:rPr lang="en-US" dirty="0" err="1"/>
              <a:t>Kuruluşunuz</a:t>
            </a:r>
            <a:r>
              <a:rPr lang="en-US" dirty="0"/>
              <a:t> </a:t>
            </a:r>
            <a:r>
              <a:rPr lang="en-US" dirty="0" err="1"/>
              <a:t>bünyesinde</a:t>
            </a:r>
            <a:r>
              <a:rPr lang="en-US" dirty="0"/>
              <a:t> </a:t>
            </a:r>
            <a:r>
              <a:rPr lang="en-US" dirty="0" err="1"/>
              <a:t>kullanılan</a:t>
            </a:r>
            <a:r>
              <a:rPr lang="en-US" dirty="0"/>
              <a:t> </a:t>
            </a:r>
            <a:r>
              <a:rPr lang="en-US" dirty="0" err="1"/>
              <a:t>başka</a:t>
            </a:r>
            <a:r>
              <a:rPr lang="en-US" dirty="0"/>
              <a:t> </a:t>
            </a:r>
            <a:r>
              <a:rPr lang="en-US" dirty="0" err="1"/>
              <a:t>firmalara</a:t>
            </a:r>
            <a:r>
              <a:rPr lang="en-US" dirty="0"/>
              <a:t> </a:t>
            </a:r>
            <a:r>
              <a:rPr lang="en-US" dirty="0" err="1"/>
              <a:t>ait</a:t>
            </a:r>
            <a:r>
              <a:rPr lang="en-US" dirty="0"/>
              <a:t> </a:t>
            </a:r>
            <a:r>
              <a:rPr lang="en-US" dirty="0" err="1"/>
              <a:t>ekipmanların</a:t>
            </a:r>
            <a:r>
              <a:rPr lang="en-US" dirty="0"/>
              <a:t> </a:t>
            </a:r>
            <a:r>
              <a:rPr lang="en-US" dirty="0" err="1"/>
              <a:t>bütünlüğünün</a:t>
            </a:r>
            <a:r>
              <a:rPr lang="en-US" dirty="0"/>
              <a:t> </a:t>
            </a:r>
            <a:r>
              <a:rPr lang="en-US" dirty="0" err="1"/>
              <a:t>bozulmadan</a:t>
            </a:r>
            <a:r>
              <a:rPr lang="en-US" dirty="0"/>
              <a:t> </a:t>
            </a:r>
            <a:r>
              <a:rPr lang="en-US" dirty="0" err="1"/>
              <a:t>korunduğunun</a:t>
            </a:r>
            <a:r>
              <a:rPr lang="en-US" dirty="0"/>
              <a:t> </a:t>
            </a:r>
            <a:r>
              <a:rPr lang="en-US" dirty="0" err="1"/>
              <a:t>gösteren</a:t>
            </a:r>
            <a:r>
              <a:rPr lang="en-US" dirty="0"/>
              <a:t> </a:t>
            </a:r>
            <a:r>
              <a:rPr lang="en-US" dirty="0" err="1"/>
              <a:t>kayıtlardır</a:t>
            </a:r>
            <a:r>
              <a:rPr lang="en-US" dirty="0"/>
              <a:t>. </a:t>
            </a:r>
          </a:p>
        </p:txBody>
      </p:sp>
    </p:spTree>
    <p:extLst>
      <p:ext uri="{BB962C8B-B14F-4D97-AF65-F5344CB8AC3E}">
        <p14:creationId xmlns:p14="http://schemas.microsoft.com/office/powerpoint/2010/main" val="10782671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91A74-5A3E-3B5A-8F0A-9CCB8AF38CD6}"/>
              </a:ext>
            </a:extLst>
          </p:cNvPr>
          <p:cNvSpPr>
            <a:spLocks noGrp="1"/>
          </p:cNvSpPr>
          <p:nvPr>
            <p:ph type="title"/>
          </p:nvPr>
        </p:nvSpPr>
        <p:spPr>
          <a:xfrm>
            <a:off x="686834" y="1153572"/>
            <a:ext cx="3200400" cy="4461163"/>
          </a:xfrm>
        </p:spPr>
        <p:txBody>
          <a:bodyPr>
            <a:normAutofit/>
          </a:bodyPr>
          <a:lstStyle/>
          <a:p>
            <a:r>
              <a:rPr lang="en-US" b="1">
                <a:solidFill>
                  <a:srgbClr val="FFFFFF"/>
                </a:solidFill>
                <a:effectLst/>
                <a:latin typeface="MetaSerifPro-Bold"/>
                <a:ea typeface="Calibri" panose="020F0502020204030204" pitchFamily="34" charset="0"/>
                <a:cs typeface="MetaSerifPro-Bold"/>
              </a:rPr>
              <a:t>7.5.11 Preservation of product (Procedure)</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6329AAF-A803-4CD3-B82B-26F1D8D233E8}"/>
              </a:ext>
            </a:extLst>
          </p:cNvPr>
          <p:cNvSpPr>
            <a:spLocks noGrp="1"/>
          </p:cNvSpPr>
          <p:nvPr>
            <p:ph idx="1"/>
          </p:nvPr>
        </p:nvSpPr>
        <p:spPr>
          <a:xfrm>
            <a:off x="4447308" y="591344"/>
            <a:ext cx="6906491" cy="5585619"/>
          </a:xfrm>
        </p:spPr>
        <p:txBody>
          <a:bodyPr anchor="ctr">
            <a:normAutofit/>
          </a:bodyPr>
          <a:lstStyle/>
          <a:p>
            <a:pPr marL="0" indent="0">
              <a:buNone/>
            </a:pPr>
            <a:r>
              <a:rPr lang="en-US" sz="2200" dirty="0" err="1">
                <a:effectLst/>
                <a:latin typeface="Calibri" panose="020F0502020204030204" pitchFamily="34" charset="0"/>
                <a:ea typeface="Calibri" panose="020F0502020204030204" pitchFamily="34" charset="0"/>
                <a:cs typeface="Times New Roman" panose="02020603050405020304" pitchFamily="18" charset="0"/>
              </a:rPr>
              <a:t>Uygunluğun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korunması</a:t>
            </a:r>
            <a:r>
              <a:rPr lang="en-US" sz="2200" dirty="0">
                <a:effectLst/>
                <a:latin typeface="Calibri" panose="020F0502020204030204" pitchFamily="34" charset="0"/>
                <a:ea typeface="Calibri" panose="020F0502020204030204" pitchFamily="34" charset="0"/>
                <a:cs typeface="Times New Roman" panose="02020603050405020304" pitchFamily="18" charset="0"/>
              </a:rPr>
              <a:t>/</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sürdürülmesi</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için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b="1" dirty="0" err="1">
                <a:effectLst/>
                <a:latin typeface="Calibri" panose="020F0502020204030204" pitchFamily="34" charset="0"/>
                <a:ea typeface="Calibri" panose="020F0502020204030204" pitchFamily="34" charset="0"/>
                <a:cs typeface="Times New Roman" panose="02020603050405020304" pitchFamily="18" charset="0"/>
              </a:rPr>
              <a:t>prosedüre</a:t>
            </a:r>
            <a:r>
              <a:rPr lang="en-US" sz="2200" b="1"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dirty="0" err="1">
                <a:effectLst/>
                <a:latin typeface="Calibri" panose="020F0502020204030204" pitchFamily="34" charset="0"/>
                <a:ea typeface="Calibri" panose="020F0502020204030204" pitchFamily="34" charset="0"/>
                <a:cs typeface="Times New Roman" panose="02020603050405020304" pitchFamily="18" charset="0"/>
              </a:rPr>
              <a:t>ler</a:t>
            </a:r>
            <a:r>
              <a:rPr lang="en-US" sz="2200" b="1"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2200" b="1" dirty="0" err="1">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Neler</a:t>
            </a:r>
            <a:r>
              <a:rPr lang="en-US" sz="2200" b="1"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 </a:t>
            </a:r>
            <a:r>
              <a:rPr lang="en-US" sz="2200" b="1" dirty="0" err="1">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içermelidir</a:t>
            </a:r>
            <a:r>
              <a:rPr lang="en-US" sz="2200" b="1"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2200" dirty="0" err="1"/>
              <a:t>Amaç</a:t>
            </a:r>
            <a:r>
              <a:rPr lang="en-US" sz="2200" dirty="0"/>
              <a:t>: </a:t>
            </a:r>
            <a:r>
              <a:rPr lang="en-US" sz="2200" dirty="0" err="1"/>
              <a:t>Üretim</a:t>
            </a:r>
            <a:r>
              <a:rPr lang="en-US" sz="2200" dirty="0"/>
              <a:t>, </a:t>
            </a:r>
            <a:r>
              <a:rPr lang="en-US" sz="2200" dirty="0" err="1"/>
              <a:t>depolama</a:t>
            </a:r>
            <a:r>
              <a:rPr lang="en-US" sz="2200" dirty="0"/>
              <a:t>, transfer ve </a:t>
            </a:r>
            <a:r>
              <a:rPr lang="en-US" sz="2200" dirty="0" err="1"/>
              <a:t>dağıtım</a:t>
            </a:r>
            <a:r>
              <a:rPr lang="en-US" sz="2200" dirty="0"/>
              <a:t> </a:t>
            </a:r>
            <a:r>
              <a:rPr lang="en-US" sz="2200" dirty="0" err="1"/>
              <a:t>sırasında</a:t>
            </a:r>
            <a:r>
              <a:rPr lang="en-US" sz="2200" dirty="0"/>
              <a:t> </a:t>
            </a:r>
            <a:r>
              <a:rPr lang="en-US" sz="2200" dirty="0" err="1"/>
              <a:t>ürünün</a:t>
            </a:r>
            <a:r>
              <a:rPr lang="en-US" sz="2200" dirty="0"/>
              <a:t> </a:t>
            </a:r>
            <a:r>
              <a:rPr lang="en-US" sz="2200" dirty="0" err="1"/>
              <a:t>gereksinimlere</a:t>
            </a:r>
            <a:r>
              <a:rPr lang="en-US" sz="2200" dirty="0"/>
              <a:t> </a:t>
            </a:r>
            <a:r>
              <a:rPr lang="en-US" sz="2200" dirty="0" err="1"/>
              <a:t>uygunluğunun</a:t>
            </a:r>
            <a:r>
              <a:rPr lang="en-US" sz="2200" dirty="0"/>
              <a:t> </a:t>
            </a:r>
            <a:r>
              <a:rPr lang="en-US" sz="2200" dirty="0" err="1"/>
              <a:t>kontrolünü</a:t>
            </a:r>
            <a:r>
              <a:rPr lang="en-US" sz="2200" dirty="0"/>
              <a:t> </a:t>
            </a:r>
            <a:r>
              <a:rPr lang="en-US" sz="2200" dirty="0" err="1"/>
              <a:t>sağlayan</a:t>
            </a:r>
            <a:r>
              <a:rPr lang="en-US" sz="2200" dirty="0"/>
              <a:t> </a:t>
            </a:r>
            <a:r>
              <a:rPr lang="en-US" sz="2200" dirty="0" err="1"/>
              <a:t>yöntemleri</a:t>
            </a:r>
            <a:r>
              <a:rPr lang="en-US" sz="2200" dirty="0"/>
              <a:t> </a:t>
            </a:r>
            <a:r>
              <a:rPr lang="en-US" sz="2200" dirty="0" err="1"/>
              <a:t>yürütmektir</a:t>
            </a:r>
            <a:r>
              <a:rPr lang="en-US" sz="2200" dirty="0"/>
              <a:t>.</a:t>
            </a:r>
          </a:p>
          <a:p>
            <a:r>
              <a:rPr lang="en-US" sz="2200" dirty="0" err="1"/>
              <a:t>Tıbbi</a:t>
            </a:r>
            <a:r>
              <a:rPr lang="en-US" sz="2200" dirty="0"/>
              <a:t> </a:t>
            </a:r>
            <a:r>
              <a:rPr lang="en-US" sz="2200" dirty="0" err="1"/>
              <a:t>cihazı</a:t>
            </a:r>
            <a:r>
              <a:rPr lang="en-US" sz="2200" dirty="0"/>
              <a:t> </a:t>
            </a:r>
            <a:r>
              <a:rPr lang="en-US" sz="2200" dirty="0" err="1"/>
              <a:t>oluşturan</a:t>
            </a:r>
            <a:r>
              <a:rPr lang="en-US" sz="2200" dirty="0"/>
              <a:t> </a:t>
            </a:r>
            <a:r>
              <a:rPr lang="en-US" sz="2200" dirty="0" err="1"/>
              <a:t>parçalara</a:t>
            </a:r>
            <a:r>
              <a:rPr lang="en-US" sz="2200" dirty="0"/>
              <a:t> da </a:t>
            </a:r>
            <a:r>
              <a:rPr lang="en-US" sz="2200" dirty="0" err="1"/>
              <a:t>uygulanır</a:t>
            </a:r>
            <a:r>
              <a:rPr lang="en-US" sz="2200" dirty="0"/>
              <a:t>.</a:t>
            </a:r>
          </a:p>
          <a:p>
            <a:r>
              <a:rPr lang="en-US" sz="2200" dirty="0" err="1"/>
              <a:t>Koruma</a:t>
            </a:r>
            <a:r>
              <a:rPr lang="en-US" sz="2200" dirty="0"/>
              <a:t> </a:t>
            </a:r>
            <a:r>
              <a:rPr lang="en-US" sz="2200" dirty="0" err="1"/>
              <a:t>önlemleri</a:t>
            </a:r>
            <a:r>
              <a:rPr lang="en-US" sz="2200" dirty="0"/>
              <a:t> </a:t>
            </a:r>
            <a:r>
              <a:rPr lang="en-US" sz="2200" dirty="0" err="1"/>
              <a:t>tanımlanır</a:t>
            </a:r>
            <a:r>
              <a:rPr lang="en-US" sz="2200" dirty="0"/>
              <a:t>/</a:t>
            </a:r>
            <a:r>
              <a:rPr lang="en-US" sz="2200" dirty="0" err="1"/>
              <a:t>refere</a:t>
            </a:r>
            <a:r>
              <a:rPr lang="en-US" sz="2200" dirty="0"/>
              <a:t> </a:t>
            </a:r>
            <a:r>
              <a:rPr lang="en-US" sz="2200" dirty="0" err="1"/>
              <a:t>edilir</a:t>
            </a:r>
            <a:endParaRPr lang="en-US" sz="2200" dirty="0"/>
          </a:p>
          <a:p>
            <a:r>
              <a:rPr lang="en-US" sz="2200" dirty="0"/>
              <a:t> </a:t>
            </a:r>
            <a:r>
              <a:rPr lang="en-US" sz="2200" dirty="0" err="1"/>
              <a:t>Koruma</a:t>
            </a:r>
            <a:r>
              <a:rPr lang="en-US" sz="2200" dirty="0"/>
              <a:t> </a:t>
            </a:r>
            <a:r>
              <a:rPr lang="en-US" sz="2200" dirty="0" err="1"/>
              <a:t>önlemleri</a:t>
            </a:r>
            <a:r>
              <a:rPr lang="en-US" sz="2200" dirty="0"/>
              <a:t> </a:t>
            </a:r>
            <a:r>
              <a:rPr lang="en-US" sz="2200" dirty="0" err="1"/>
              <a:t>aşağıdakileri</a:t>
            </a:r>
            <a:r>
              <a:rPr lang="en-US" sz="2200" dirty="0"/>
              <a:t> </a:t>
            </a:r>
            <a:r>
              <a:rPr lang="en-US" sz="2200" dirty="0" err="1"/>
              <a:t>içerebilir</a:t>
            </a:r>
            <a:r>
              <a:rPr lang="en-US" sz="2200" dirty="0"/>
              <a:t>:</a:t>
            </a:r>
          </a:p>
          <a:p>
            <a:pPr marL="457200" lvl="1" indent="0">
              <a:buNone/>
            </a:pPr>
            <a:r>
              <a:rPr lang="en-US" sz="2200" dirty="0"/>
              <a:t>• </a:t>
            </a:r>
            <a:r>
              <a:rPr lang="en-US" sz="2200" dirty="0" err="1"/>
              <a:t>yarı</a:t>
            </a:r>
            <a:r>
              <a:rPr lang="en-US" sz="2200" dirty="0"/>
              <a:t> </a:t>
            </a:r>
            <a:r>
              <a:rPr lang="en-US" sz="2200" dirty="0" err="1"/>
              <a:t>iletkenler</a:t>
            </a:r>
            <a:r>
              <a:rPr lang="en-US" sz="2200" dirty="0"/>
              <a:t> </a:t>
            </a:r>
            <a:r>
              <a:rPr lang="en-US" sz="2200" dirty="0" err="1"/>
              <a:t>için</a:t>
            </a:r>
            <a:r>
              <a:rPr lang="en-US" sz="2200" dirty="0"/>
              <a:t> </a:t>
            </a:r>
            <a:r>
              <a:rPr lang="en-US" sz="2200" dirty="0" err="1"/>
              <a:t>tozsuz</a:t>
            </a:r>
            <a:r>
              <a:rPr lang="en-US" sz="2200" dirty="0"/>
              <a:t> ve </a:t>
            </a:r>
            <a:r>
              <a:rPr lang="en-US" sz="2200" dirty="0" err="1"/>
              <a:t>statik</a:t>
            </a:r>
            <a:r>
              <a:rPr lang="en-US" sz="2200" dirty="0"/>
              <a:t> </a:t>
            </a:r>
            <a:r>
              <a:rPr lang="en-US" sz="2200" dirty="0" err="1"/>
              <a:t>enerji</a:t>
            </a:r>
            <a:r>
              <a:rPr lang="en-US" sz="2200" dirty="0"/>
              <a:t> </a:t>
            </a:r>
            <a:r>
              <a:rPr lang="en-US" sz="2200" dirty="0" err="1"/>
              <a:t>korunma</a:t>
            </a:r>
            <a:r>
              <a:rPr lang="en-US" sz="2200" dirty="0"/>
              <a:t> </a:t>
            </a:r>
            <a:r>
              <a:rPr lang="en-US" sz="2200" dirty="0" err="1"/>
              <a:t>koşulları</a:t>
            </a:r>
            <a:r>
              <a:rPr lang="en-US" sz="2200" dirty="0"/>
              <a:t>,</a:t>
            </a:r>
          </a:p>
          <a:p>
            <a:pPr marL="457200" lvl="1" indent="0">
              <a:buNone/>
            </a:pPr>
            <a:r>
              <a:rPr lang="en-US" sz="2200" dirty="0"/>
              <a:t>• </a:t>
            </a:r>
            <a:r>
              <a:rPr lang="en-US" sz="2200" dirty="0" err="1"/>
              <a:t>sıcaklık</a:t>
            </a:r>
            <a:r>
              <a:rPr lang="en-US" sz="2200" dirty="0"/>
              <a:t>/</a:t>
            </a:r>
            <a:r>
              <a:rPr lang="en-US" sz="2200" dirty="0" err="1"/>
              <a:t>nem</a:t>
            </a:r>
            <a:r>
              <a:rPr lang="en-US" sz="2200" dirty="0"/>
              <a:t> </a:t>
            </a:r>
            <a:r>
              <a:rPr lang="en-US" sz="2200" dirty="0" err="1"/>
              <a:t>kontrolleri</a:t>
            </a:r>
            <a:r>
              <a:rPr lang="en-US" sz="2200" dirty="0"/>
              <a:t>,</a:t>
            </a:r>
          </a:p>
          <a:p>
            <a:pPr marL="457200" lvl="1" indent="0">
              <a:buNone/>
            </a:pPr>
            <a:r>
              <a:rPr lang="en-US" sz="2200" dirty="0"/>
              <a:t>• </a:t>
            </a:r>
            <a:r>
              <a:rPr lang="en-US" sz="2200" dirty="0" err="1"/>
              <a:t>üretim</a:t>
            </a:r>
            <a:r>
              <a:rPr lang="en-US" sz="2200" dirty="0"/>
              <a:t> </a:t>
            </a:r>
            <a:r>
              <a:rPr lang="en-US" sz="2200" dirty="0" err="1"/>
              <a:t>için</a:t>
            </a:r>
            <a:r>
              <a:rPr lang="en-US" sz="2200" dirty="0"/>
              <a:t> </a:t>
            </a:r>
            <a:r>
              <a:rPr lang="en-US" sz="2200" dirty="0" err="1"/>
              <a:t>hijyenik</a:t>
            </a:r>
            <a:r>
              <a:rPr lang="en-US" sz="2200" dirty="0"/>
              <a:t> </a:t>
            </a:r>
            <a:r>
              <a:rPr lang="en-US" sz="2200" dirty="0" err="1"/>
              <a:t>koşullar</a:t>
            </a:r>
            <a:r>
              <a:rPr lang="en-US" sz="2200" dirty="0"/>
              <a:t>,</a:t>
            </a:r>
          </a:p>
          <a:p>
            <a:pPr marL="457200" lvl="1" indent="0">
              <a:buNone/>
            </a:pPr>
            <a:r>
              <a:rPr lang="en-US" sz="2200" dirty="0"/>
              <a:t>• </a:t>
            </a:r>
            <a:r>
              <a:rPr lang="en-US" sz="2200" dirty="0" err="1"/>
              <a:t>kırılgan</a:t>
            </a:r>
            <a:r>
              <a:rPr lang="en-US" sz="2200" dirty="0"/>
              <a:t> </a:t>
            </a:r>
            <a:r>
              <a:rPr lang="en-US" sz="2200" dirty="0" err="1"/>
              <a:t>ürün</a:t>
            </a:r>
            <a:r>
              <a:rPr lang="en-US" sz="2200" dirty="0"/>
              <a:t> </a:t>
            </a:r>
            <a:r>
              <a:rPr lang="en-US" sz="2200" dirty="0" err="1"/>
              <a:t>için</a:t>
            </a:r>
            <a:r>
              <a:rPr lang="en-US" sz="2200" dirty="0"/>
              <a:t> </a:t>
            </a:r>
            <a:r>
              <a:rPr lang="en-US" sz="2200" dirty="0" err="1"/>
              <a:t>koruma</a:t>
            </a:r>
            <a:r>
              <a:rPr lang="en-US" sz="2200" dirty="0"/>
              <a:t> ve</a:t>
            </a:r>
          </a:p>
          <a:p>
            <a:pPr marL="457200" lvl="1" indent="0">
              <a:buNone/>
            </a:pPr>
            <a:r>
              <a:rPr lang="en-US" sz="2200" dirty="0"/>
              <a:t>• </a:t>
            </a:r>
            <a:r>
              <a:rPr lang="en-US" sz="2200" dirty="0" err="1"/>
              <a:t>çevresel</a:t>
            </a:r>
            <a:r>
              <a:rPr lang="en-US" sz="2200" dirty="0"/>
              <a:t> </a:t>
            </a:r>
            <a:r>
              <a:rPr lang="en-US" sz="2200" dirty="0" err="1"/>
              <a:t>unsurlara</a:t>
            </a:r>
            <a:r>
              <a:rPr lang="en-US" sz="2200" dirty="0"/>
              <a:t> </a:t>
            </a:r>
            <a:r>
              <a:rPr lang="en-US" sz="2200" dirty="0" err="1"/>
              <a:t>karşı</a:t>
            </a:r>
            <a:r>
              <a:rPr lang="en-US" sz="2200" dirty="0"/>
              <a:t> </a:t>
            </a:r>
            <a:r>
              <a:rPr lang="en-US" sz="2200" dirty="0" err="1"/>
              <a:t>koruma</a:t>
            </a:r>
            <a:r>
              <a:rPr lang="en-US" sz="2200" dirty="0"/>
              <a:t> (</a:t>
            </a:r>
            <a:r>
              <a:rPr lang="en-US" sz="2200" dirty="0" err="1"/>
              <a:t>örn</a:t>
            </a:r>
            <a:r>
              <a:rPr lang="en-US" sz="2200" dirty="0"/>
              <a:t>. </a:t>
            </a:r>
            <a:r>
              <a:rPr lang="en-US" sz="2200" dirty="0" err="1"/>
              <a:t>rüzgar</a:t>
            </a:r>
            <a:r>
              <a:rPr lang="en-US" sz="2200" dirty="0"/>
              <a:t>, </a:t>
            </a:r>
            <a:r>
              <a:rPr lang="en-US" sz="2200" dirty="0" err="1"/>
              <a:t>su</a:t>
            </a:r>
            <a:r>
              <a:rPr lang="en-US" sz="2200" dirty="0"/>
              <a:t> </a:t>
            </a:r>
            <a:r>
              <a:rPr lang="en-US" sz="2200" dirty="0" err="1"/>
              <a:t>baskını</a:t>
            </a:r>
            <a:r>
              <a:rPr lang="en-US" sz="2200" dirty="0"/>
              <a:t>, </a:t>
            </a:r>
            <a:r>
              <a:rPr lang="en-US" sz="2200" dirty="0" err="1"/>
              <a:t>aşırı</a:t>
            </a:r>
            <a:r>
              <a:rPr lang="en-US" sz="2200" dirty="0"/>
              <a:t> </a:t>
            </a:r>
            <a:r>
              <a:rPr lang="en-US" sz="2200" dirty="0" err="1"/>
              <a:t>Güneş</a:t>
            </a:r>
            <a:r>
              <a:rPr lang="en-US" sz="2200" dirty="0"/>
              <a:t> </a:t>
            </a:r>
            <a:r>
              <a:rPr lang="en-US" sz="2200" dirty="0" err="1"/>
              <a:t>ışığı</a:t>
            </a:r>
            <a:r>
              <a:rPr lang="en-US" sz="2200" dirty="0"/>
              <a:t>).</a:t>
            </a:r>
          </a:p>
        </p:txBody>
      </p:sp>
    </p:spTree>
    <p:extLst>
      <p:ext uri="{BB962C8B-B14F-4D97-AF65-F5344CB8AC3E}">
        <p14:creationId xmlns:p14="http://schemas.microsoft.com/office/powerpoint/2010/main" val="21894701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644-6C71-AEF4-CF7F-3F3A8601245E}"/>
              </a:ext>
            </a:extLst>
          </p:cNvPr>
          <p:cNvSpPr>
            <a:spLocks noGrp="1"/>
          </p:cNvSpPr>
          <p:nvPr>
            <p:ph type="title"/>
          </p:nvPr>
        </p:nvSpPr>
        <p:spPr/>
        <p:txBody>
          <a:bodyPr>
            <a:normAutofit/>
          </a:bodyPr>
          <a:lstStyle/>
          <a:p>
            <a:r>
              <a:rPr lang="en-US" sz="4000" b="1" i="0" u="none" strike="noStrike" baseline="0" dirty="0">
                <a:latin typeface="MetaSerifPro-Bold"/>
              </a:rPr>
              <a:t>7.6 Control of monitoring and measuring equipment (Procedure)</a:t>
            </a:r>
            <a:endParaRPr lang="en-US" sz="4000" dirty="0"/>
          </a:p>
        </p:txBody>
      </p:sp>
      <p:sp>
        <p:nvSpPr>
          <p:cNvPr id="3" name="Content Placeholder 2">
            <a:extLst>
              <a:ext uri="{FF2B5EF4-FFF2-40B4-BE49-F238E27FC236}">
                <a16:creationId xmlns:a16="http://schemas.microsoft.com/office/drawing/2014/main" id="{7F55A2AD-CC68-C1F1-78E9-8E4547D60BFF}"/>
              </a:ext>
            </a:extLst>
          </p:cNvPr>
          <p:cNvSpPr>
            <a:spLocks noGrp="1"/>
          </p:cNvSpPr>
          <p:nvPr>
            <p:ph idx="1"/>
          </p:nvPr>
        </p:nvSpPr>
        <p:spPr/>
        <p:txBody>
          <a:bodyPr/>
          <a:lstStyle/>
          <a:p>
            <a:r>
              <a:rPr lang="en-US" sz="2400" dirty="0" err="1">
                <a:effectLst/>
                <a:latin typeface="Calibri" panose="020F0502020204030204" pitchFamily="34" charset="0"/>
                <a:ea typeface="Calibri" panose="020F0502020204030204" pitchFamily="34" charset="0"/>
                <a:cs typeface="Times New Roman" panose="02020603050405020304" pitchFamily="18" charset="0"/>
              </a:rPr>
              <a:t>İzleme</a:t>
            </a:r>
            <a:r>
              <a:rPr lang="en-US" sz="2400" dirty="0">
                <a:effectLst/>
                <a:latin typeface="Calibri" panose="020F0502020204030204" pitchFamily="34" charset="0"/>
                <a:ea typeface="Calibri" panose="020F0502020204030204" pitchFamily="34" charset="0"/>
                <a:cs typeface="Times New Roman" panose="02020603050405020304" pitchFamily="18" charset="0"/>
              </a:rPr>
              <a:t> ve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ölçüm</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yapan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ekipmanların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geçerli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kılınmasına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yönelik</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prosedür</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err="1">
                <a:effectLst/>
                <a:latin typeface="MetaSerifPro-Light"/>
                <a:ea typeface="Calibri" panose="020F0502020204030204" pitchFamily="34" charset="0"/>
                <a:cs typeface="MetaSerifPro-Light"/>
              </a:rPr>
              <a:t>Yapılan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ölçümlerin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cihazın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performans</a:t>
            </a:r>
            <a:r>
              <a:rPr lang="en-US" sz="2400" dirty="0">
                <a:effectLst/>
                <a:latin typeface="MetaSerifPro-Light"/>
                <a:ea typeface="Calibri" panose="020F0502020204030204" pitchFamily="34" charset="0"/>
                <a:cs typeface="MetaSerifPro-Light"/>
              </a:rPr>
              <a:t> ve </a:t>
            </a:r>
            <a:r>
              <a:rPr lang="en-US" sz="2400" dirty="0" err="1">
                <a:effectLst/>
                <a:latin typeface="MetaSerifPro-Light"/>
                <a:ea typeface="Calibri" panose="020F0502020204030204" pitchFamily="34" charset="0"/>
                <a:cs typeface="MetaSerifPro-Light"/>
              </a:rPr>
              <a:t>güvenliliği</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ile</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ilgili</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doğru</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sonuç</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verdiğinin</a:t>
            </a:r>
            <a:r>
              <a:rPr lang="en-US" sz="2400" dirty="0">
                <a:effectLst/>
                <a:latin typeface="MetaSerifPro-Light"/>
                <a:ea typeface="Calibri" panose="020F0502020204030204" pitchFamily="34" charset="0"/>
                <a:cs typeface="MetaSerifPro-Light"/>
              </a:rPr>
              <a:t> </a:t>
            </a:r>
            <a:r>
              <a:rPr lang="en-US" sz="2400" b="1" dirty="0" err="1">
                <a:effectLst/>
                <a:latin typeface="MetaSerifPro-Light"/>
                <a:ea typeface="Calibri" panose="020F0502020204030204" pitchFamily="34" charset="0"/>
                <a:cs typeface="MetaSerifPro-Light"/>
              </a:rPr>
              <a:t>geçerli</a:t>
            </a:r>
            <a:r>
              <a:rPr lang="en-US" sz="2400" b="1" dirty="0">
                <a:effectLst/>
                <a:latin typeface="MetaSerifPro-Light"/>
                <a:ea typeface="Calibri" panose="020F0502020204030204" pitchFamily="34" charset="0"/>
                <a:cs typeface="MetaSerifPro-Light"/>
              </a:rPr>
              <a:t> </a:t>
            </a:r>
            <a:r>
              <a:rPr lang="en-US" sz="2400" b="1" dirty="0" err="1">
                <a:effectLst/>
                <a:latin typeface="MetaSerifPro-Light"/>
                <a:ea typeface="Calibri" panose="020F0502020204030204" pitchFamily="34" charset="0"/>
                <a:cs typeface="MetaSerifPro-Light"/>
              </a:rPr>
              <a:t>kılınması</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Ekipmanın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kullanıldığı</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süre</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boyunca</a:t>
            </a:r>
            <a:r>
              <a:rPr lang="en-US" sz="2400" dirty="0">
                <a:effectLst/>
                <a:latin typeface="MetaSerifPro-Light"/>
                <a:ea typeface="Calibri" panose="020F0502020204030204" pitchFamily="34" charset="0"/>
                <a:cs typeface="MetaSerifPro-Light"/>
              </a:rPr>
              <a:t> </a:t>
            </a:r>
            <a:r>
              <a:rPr lang="en-US" sz="2400" b="1" dirty="0" err="1">
                <a:effectLst/>
                <a:latin typeface="MetaSerifPro-Light"/>
                <a:ea typeface="Calibri" panose="020F0502020204030204" pitchFamily="34" charset="0"/>
                <a:cs typeface="MetaSerifPro-Light"/>
              </a:rPr>
              <a:t>izlenilebilir</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şekilde</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bakım</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onarım</a:t>
            </a:r>
            <a:r>
              <a:rPr lang="en-US" sz="2400" dirty="0">
                <a:effectLst/>
                <a:latin typeface="MetaSerifPro-Light"/>
                <a:ea typeface="Calibri" panose="020F0502020204030204" pitchFamily="34" charset="0"/>
                <a:cs typeface="MetaSerifPro-Light"/>
              </a:rPr>
              <a:t>, ve </a:t>
            </a:r>
            <a:r>
              <a:rPr lang="en-US" sz="2400" dirty="0" err="1">
                <a:effectLst/>
                <a:latin typeface="MetaSerifPro-Light"/>
                <a:ea typeface="Calibri" panose="020F0502020204030204" pitchFamily="34" charset="0"/>
                <a:cs typeface="MetaSerifPro-Light"/>
              </a:rPr>
              <a:t>ölçümlerin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geçersiz</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kılınacağı</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koşullardan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korunduğunun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gösterilmesi</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gerekmektedir</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Bulunmaktaysa</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yazılım</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içeren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ekipmanların</a:t>
            </a:r>
            <a:r>
              <a:rPr lang="en-US" sz="2400" dirty="0">
                <a:effectLst/>
                <a:latin typeface="MetaSerifPro-Light"/>
                <a:ea typeface="Calibri" panose="020F0502020204030204" pitchFamily="34" charset="0"/>
                <a:cs typeface="MetaSerifPro-Light"/>
              </a:rPr>
              <a:t> </a:t>
            </a:r>
            <a:r>
              <a:rPr lang="en-US" sz="2400" b="1" dirty="0" err="1">
                <a:effectLst/>
                <a:latin typeface="MetaSerifPro-Light"/>
                <a:ea typeface="Calibri" panose="020F0502020204030204" pitchFamily="34" charset="0"/>
                <a:cs typeface="MetaSerifPro-Light"/>
              </a:rPr>
              <a:t>yazılım</a:t>
            </a:r>
            <a:r>
              <a:rPr lang="en-US" sz="2400" b="1" dirty="0">
                <a:effectLst/>
                <a:latin typeface="MetaSerifPro-Light"/>
                <a:ea typeface="Calibri" panose="020F0502020204030204" pitchFamily="34" charset="0"/>
                <a:cs typeface="MetaSerifPro-Light"/>
              </a:rPr>
              <a:t> </a:t>
            </a:r>
            <a:r>
              <a:rPr lang="en-US" sz="2400" b="1" dirty="0" err="1">
                <a:effectLst/>
                <a:latin typeface="MetaSerifPro-Light"/>
                <a:ea typeface="Calibri" panose="020F0502020204030204" pitchFamily="34" charset="0"/>
                <a:cs typeface="MetaSerifPro-Light"/>
              </a:rPr>
              <a:t>validasyonları</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kullanım</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öncesinde</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ya</a:t>
            </a:r>
            <a:r>
              <a:rPr lang="en-US" sz="2400" dirty="0">
                <a:effectLst/>
                <a:latin typeface="MetaSerifPro-Light"/>
                <a:ea typeface="Calibri" panose="020F0502020204030204" pitchFamily="34" charset="0"/>
                <a:cs typeface="MetaSerifPro-Light"/>
              </a:rPr>
              <a:t> da ilk </a:t>
            </a:r>
            <a:r>
              <a:rPr lang="en-US" sz="2400" dirty="0" err="1">
                <a:effectLst/>
                <a:latin typeface="MetaSerifPro-Light"/>
                <a:ea typeface="Calibri" panose="020F0502020204030204" pitchFamily="34" charset="0"/>
                <a:cs typeface="MetaSerifPro-Light"/>
              </a:rPr>
              <a:t>kullanım</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sırasında</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yapılmalıdır</a:t>
            </a:r>
            <a:r>
              <a:rPr lang="en-US" sz="2400" dirty="0">
                <a:effectLst/>
                <a:latin typeface="MetaSerifPro-Light"/>
                <a:ea typeface="Calibri" panose="020F0502020204030204" pitchFamily="34" charset="0"/>
                <a:cs typeface="MetaSerifPro-Light"/>
              </a:rPr>
              <a:t>. </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err="1">
                <a:effectLst/>
                <a:latin typeface="MetaSerifPro-Light"/>
                <a:ea typeface="Calibri" panose="020F0502020204030204" pitchFamily="34" charset="0"/>
                <a:cs typeface="MetaSerifPro-Light"/>
              </a:rPr>
              <a:t>Cihazın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bakım</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kalibrasyon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ayarlama</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kayıtları</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prosedür</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gereğince</a:t>
            </a:r>
            <a:r>
              <a:rPr lang="en-US" sz="2400" dirty="0">
                <a:latin typeface="MetaSerifPro-Light"/>
                <a:ea typeface="Calibri" panose="020F0502020204030204" pitchFamily="34" charset="0"/>
                <a:cs typeface="MetaSerifPro-Light"/>
              </a:rPr>
              <a:t> </a:t>
            </a:r>
            <a:r>
              <a:rPr lang="en-US" sz="2400" dirty="0" err="1">
                <a:latin typeface="MetaSerifPro-Light"/>
                <a:ea typeface="Calibri" panose="020F0502020204030204" pitchFamily="34" charset="0"/>
                <a:cs typeface="MetaSerifPro-Light"/>
              </a:rPr>
              <a:t>tutulmalıdır</a:t>
            </a:r>
            <a:r>
              <a:rPr lang="en-US" sz="2400" dirty="0">
                <a:latin typeface="MetaSerifPro-Light"/>
                <a:ea typeface="Calibri" panose="020F0502020204030204" pitchFamily="34" charset="0"/>
                <a:cs typeface="MetaSerifPro-Ligh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2413574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6200-04E7-BBD4-86F3-360EC966855A}"/>
              </a:ext>
            </a:extLst>
          </p:cNvPr>
          <p:cNvSpPr>
            <a:spLocks noGrp="1"/>
          </p:cNvSpPr>
          <p:nvPr>
            <p:ph type="title"/>
          </p:nvPr>
        </p:nvSpPr>
        <p:spPr/>
        <p:txBody>
          <a:bodyPr>
            <a:normAutofit/>
          </a:bodyPr>
          <a:lstStyle/>
          <a:p>
            <a:r>
              <a:rPr lang="en-US" sz="4000" b="1" dirty="0">
                <a:effectLst/>
                <a:latin typeface="MetaSerifPro-Bold"/>
                <a:ea typeface="Calibri" panose="020F0502020204030204" pitchFamily="34" charset="0"/>
                <a:cs typeface="MetaSerifPro-Bold"/>
              </a:rPr>
              <a:t>7.6.1 Feedback from customers (Procedure)</a:t>
            </a:r>
            <a:endParaRPr lang="en-US" sz="4000" dirty="0"/>
          </a:p>
        </p:txBody>
      </p:sp>
      <p:sp>
        <p:nvSpPr>
          <p:cNvPr id="3" name="Content Placeholder 2">
            <a:extLst>
              <a:ext uri="{FF2B5EF4-FFF2-40B4-BE49-F238E27FC236}">
                <a16:creationId xmlns:a16="http://schemas.microsoft.com/office/drawing/2014/main" id="{608BC52C-779A-89FE-6863-C363F7C3F879}"/>
              </a:ext>
            </a:extLst>
          </p:cNvPr>
          <p:cNvSpPr>
            <a:spLocks noGrp="1"/>
          </p:cNvSpPr>
          <p:nvPr>
            <p:ph idx="1"/>
          </p:nvPr>
        </p:nvSpPr>
        <p:spPr/>
        <p:txBody>
          <a:bodyPr>
            <a:normAutofit fontScale="92500" lnSpcReduction="10000"/>
          </a:bodyPr>
          <a:lstStyle/>
          <a:p>
            <a:pPr marL="0" indent="0">
              <a:buNone/>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Müşteriden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gelen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geri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bildirimlerin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nasıl</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toplanacağı</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değerlendirme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methodu</a:t>
            </a:r>
            <a:r>
              <a:rPr lang="en-US" sz="2400" dirty="0">
                <a:effectLst/>
                <a:latin typeface="Calibri" panose="020F0502020204030204" pitchFamily="34" charset="0"/>
                <a:ea typeface="Calibri" panose="020F0502020204030204" pitchFamily="34" charset="0"/>
                <a:cs typeface="Times New Roman" panose="02020603050405020304" pitchFamily="18" charset="0"/>
              </a:rPr>
              <a:t> ve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tasarım</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üretim</a:t>
            </a:r>
            <a:r>
              <a:rPr lang="en-US" sz="2400" dirty="0">
                <a:effectLst/>
                <a:latin typeface="Calibri" panose="020F0502020204030204" pitchFamily="34" charset="0"/>
                <a:ea typeface="Calibri" panose="020F0502020204030204" pitchFamily="34" charset="0"/>
                <a:cs typeface="Times New Roman" panose="02020603050405020304" pitchFamily="18" charset="0"/>
              </a:rPr>
              <a:t> ve risk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yönetim</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süreçlerine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girdi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yaptığını</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gösteren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prosedür</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Kuruluşunuz</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alınan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tüm</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müşteri</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raporları</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değerlendirilmelidir</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Şikayetin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raporlanabilir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bir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sorunu</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temsil</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edip</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etmediğini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belirlemek</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için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üçüncü</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bir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değerlendirme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kullanılır</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2400" dirty="0" err="1">
                <a:latin typeface="Calibri" panose="020F0502020204030204" pitchFamily="34" charset="0"/>
                <a:ea typeface="Calibri" panose="020F0502020204030204" pitchFamily="34" charset="0"/>
                <a:cs typeface="Times New Roman" panose="02020603050405020304" pitchFamily="18" charset="0"/>
              </a:rPr>
              <a:t>S</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tandardın</a:t>
            </a:r>
            <a:r>
              <a:rPr lang="en-US" sz="2400" dirty="0">
                <a:effectLst/>
                <a:latin typeface="Calibri" panose="020F0502020204030204" pitchFamily="34" charset="0"/>
                <a:ea typeface="Calibri" panose="020F0502020204030204" pitchFamily="34" charset="0"/>
                <a:cs typeface="Times New Roman" panose="02020603050405020304" pitchFamily="18" charset="0"/>
              </a:rPr>
              <a:t> 8.2.3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bölümünde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belirtildiği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gibi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bildirilebilir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advers</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olay</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d</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urumunda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kuruluşunuz</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tıbbi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cihazlarla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ilgili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tüm</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yazılı</a:t>
            </a:r>
            <a:r>
              <a:rPr lang="en-US" sz="2400" dirty="0">
                <a:effectLst/>
                <a:latin typeface="Calibri" panose="020F0502020204030204" pitchFamily="34" charset="0"/>
                <a:ea typeface="Calibri" panose="020F0502020204030204" pitchFamily="34" charset="0"/>
                <a:cs typeface="Times New Roman" panose="02020603050405020304" pitchFamily="18" charset="0"/>
              </a:rPr>
              <a:t> ve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sözlü</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müşteri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şikayetlerini</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toplamak</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ve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koordine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etmek</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için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rol</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veya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pozisyona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göre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bir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kişi</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kişiler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belirler</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Şikayeti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değerlendirirken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kuruluşunuz</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tıbbi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cihazı</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spesifikasyonuna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uymaması</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veya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spesifikasyonlarına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uygun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olması</a:t>
            </a:r>
            <a:r>
              <a:rPr lang="en-US" sz="2400" dirty="0">
                <a:effectLst/>
                <a:latin typeface="Calibri" panose="020F0502020204030204" pitchFamily="34" charset="0"/>
                <a:ea typeface="Calibri" panose="020F0502020204030204" pitchFamily="34" charset="0"/>
                <a:cs typeface="Times New Roman" panose="02020603050405020304" pitchFamily="18" charset="0"/>
              </a:rPr>
              <a:t> ama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kullanımda</a:t>
            </a:r>
            <a:r>
              <a:rPr lang="en-US" sz="2400" dirty="0">
                <a:effectLst/>
                <a:latin typeface="Calibri" panose="020F0502020204030204" pitchFamily="34" charset="0"/>
                <a:ea typeface="Calibri" panose="020F0502020204030204" pitchFamily="34" charset="0"/>
                <a:cs typeface="Times New Roman" panose="02020603050405020304" pitchFamily="18" charset="0"/>
              </a:rPr>
              <a:t> problem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yaşanması</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durumlarına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göre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değerlendirilir</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endParaRPr lang="en-US" sz="3600" dirty="0"/>
          </a:p>
        </p:txBody>
      </p:sp>
    </p:spTree>
    <p:extLst>
      <p:ext uri="{BB962C8B-B14F-4D97-AF65-F5344CB8AC3E}">
        <p14:creationId xmlns:p14="http://schemas.microsoft.com/office/powerpoint/2010/main" val="14035986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963E-481B-D049-3D0A-0EA98FCE7F5A}"/>
              </a:ext>
            </a:extLst>
          </p:cNvPr>
          <p:cNvSpPr>
            <a:spLocks noGrp="1"/>
          </p:cNvSpPr>
          <p:nvPr>
            <p:ph type="title"/>
          </p:nvPr>
        </p:nvSpPr>
        <p:spPr/>
        <p:txBody>
          <a:bodyPr>
            <a:normAutofit/>
          </a:bodyPr>
          <a:lstStyle/>
          <a:p>
            <a:r>
              <a:rPr lang="en-US" sz="4000" b="1" dirty="0">
                <a:effectLst/>
                <a:latin typeface="MetaSerifPro-Bold"/>
                <a:ea typeface="Calibri" panose="020F0502020204030204" pitchFamily="34" charset="0"/>
                <a:cs typeface="MetaSerifPro-Bold"/>
              </a:rPr>
              <a:t>7.6.1 Feedback from customers (Procedure)</a:t>
            </a:r>
            <a:endParaRPr lang="en-US" sz="4000" dirty="0"/>
          </a:p>
        </p:txBody>
      </p:sp>
      <p:graphicFrame>
        <p:nvGraphicFramePr>
          <p:cNvPr id="5" name="Content Placeholder 2">
            <a:extLst>
              <a:ext uri="{FF2B5EF4-FFF2-40B4-BE49-F238E27FC236}">
                <a16:creationId xmlns:a16="http://schemas.microsoft.com/office/drawing/2014/main" id="{729473D5-85A2-53F4-D35F-C53BC4F45C78}"/>
              </a:ext>
            </a:extLst>
          </p:cNvPr>
          <p:cNvGraphicFramePr>
            <a:graphicFrameLocks noGrp="1"/>
          </p:cNvGraphicFramePr>
          <p:nvPr>
            <p:ph idx="1"/>
            <p:extLst>
              <p:ext uri="{D42A27DB-BD31-4B8C-83A1-F6EECF244321}">
                <p14:modId xmlns:p14="http://schemas.microsoft.com/office/powerpoint/2010/main" val="3361877235"/>
              </p:ext>
            </p:extLst>
          </p:nvPr>
        </p:nvGraphicFramePr>
        <p:xfrm>
          <a:off x="495300" y="1945368"/>
          <a:ext cx="11201400" cy="4912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48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B07D75B-16A0-98E2-FFD6-DA1068D3D1C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4.2.1’e </a:t>
            </a:r>
            <a:r>
              <a:rPr lang="en-US" b="1" dirty="0" err="1">
                <a:solidFill>
                  <a:srgbClr val="FFFFFF"/>
                </a:solidFill>
              </a:rPr>
              <a:t>göre</a:t>
            </a:r>
            <a:r>
              <a:rPr lang="en-US" b="1" dirty="0">
                <a:solidFill>
                  <a:srgbClr val="FFFFFF"/>
                </a:solidFill>
              </a:rPr>
              <a:t> </a:t>
            </a:r>
            <a:r>
              <a:rPr lang="en-US" b="1" dirty="0" err="1">
                <a:solidFill>
                  <a:srgbClr val="FFFFFF"/>
                </a:solidFill>
              </a:rPr>
              <a:t>Kalite</a:t>
            </a:r>
            <a:r>
              <a:rPr lang="en-US" b="1" dirty="0">
                <a:solidFill>
                  <a:srgbClr val="FFFFFF"/>
                </a:solidFill>
              </a:rPr>
              <a:t> </a:t>
            </a:r>
            <a:r>
              <a:rPr lang="en-US" b="1" dirty="0" err="1">
                <a:solidFill>
                  <a:srgbClr val="FFFFFF"/>
                </a:solidFill>
              </a:rPr>
              <a:t>Yönetim</a:t>
            </a:r>
            <a:r>
              <a:rPr lang="en-US" b="1" dirty="0">
                <a:solidFill>
                  <a:srgbClr val="FFFFFF"/>
                </a:solidFill>
              </a:rPr>
              <a:t> </a:t>
            </a:r>
            <a:r>
              <a:rPr lang="en-US" b="1" dirty="0" err="1">
                <a:solidFill>
                  <a:srgbClr val="FFFFFF"/>
                </a:solidFill>
              </a:rPr>
              <a:t>Sistemi</a:t>
            </a:r>
            <a:r>
              <a:rPr lang="en-US" b="1" dirty="0">
                <a:solidFill>
                  <a:srgbClr val="FFFFFF"/>
                </a:solidFill>
              </a:rPr>
              <a:t> </a:t>
            </a:r>
            <a:r>
              <a:rPr lang="en-US" b="1" dirty="0" err="1">
                <a:solidFill>
                  <a:srgbClr val="FFFFFF"/>
                </a:solidFill>
              </a:rPr>
              <a:t>Prosedürleri</a:t>
            </a:r>
            <a:endParaRPr lang="en-US" b="1" dirty="0">
              <a:solidFill>
                <a:srgbClr val="FFFFFF"/>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F3C791C-5688-DF71-DD7C-37FFF1CDCB5D}"/>
              </a:ext>
            </a:extLst>
          </p:cNvPr>
          <p:cNvSpPr>
            <a:spLocks noGrp="1"/>
          </p:cNvSpPr>
          <p:nvPr>
            <p:ph idx="1"/>
          </p:nvPr>
        </p:nvSpPr>
        <p:spPr>
          <a:xfrm>
            <a:off x="4447308" y="-1"/>
            <a:ext cx="6906491" cy="6857999"/>
          </a:xfrm>
        </p:spPr>
        <p:txBody>
          <a:bodyPr anchor="ctr">
            <a:normAutofit/>
          </a:bodyPr>
          <a:lstStyle/>
          <a:p>
            <a:pPr marL="0" indent="0">
              <a:buNone/>
            </a:pPr>
            <a:r>
              <a:rPr lang="en-US" b="1" dirty="0" err="1"/>
              <a:t>Genel</a:t>
            </a:r>
            <a:r>
              <a:rPr lang="en-US" b="1" dirty="0"/>
              <a:t> </a:t>
            </a:r>
            <a:r>
              <a:rPr lang="en-US" b="1" dirty="0" err="1"/>
              <a:t>Gereklilikler</a:t>
            </a:r>
            <a:endParaRPr lang="en-US" b="1" dirty="0"/>
          </a:p>
          <a:p>
            <a:pPr marL="0" indent="0">
              <a:buNone/>
            </a:pPr>
            <a:endParaRPr lang="en-US" dirty="0"/>
          </a:p>
          <a:p>
            <a:pPr marL="0" marR="0" indent="0">
              <a:lnSpc>
                <a:spcPct val="107000"/>
              </a:lnSpc>
              <a:spcBef>
                <a:spcPts val="0"/>
              </a:spcBef>
              <a:spcAft>
                <a:spcPts val="800"/>
              </a:spcAft>
              <a:buNone/>
            </a:pPr>
            <a:r>
              <a:rPr lang="en-US" sz="2000" dirty="0" err="1">
                <a:effectLst/>
                <a:latin typeface="MetaSerifPro-Light"/>
                <a:ea typeface="Calibri" panose="020F0502020204030204" pitchFamily="34" charset="0"/>
                <a:cs typeface="MetaSerifPro-Light"/>
              </a:rPr>
              <a:t>İş</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talimatları</a:t>
            </a:r>
            <a:r>
              <a:rPr lang="en-US" sz="2000" dirty="0">
                <a:effectLst/>
                <a:latin typeface="MetaSerifPro-Light"/>
                <a:ea typeface="Calibri" panose="020F0502020204030204" pitchFamily="34" charset="0"/>
                <a:cs typeface="MetaSerifPro-Light"/>
              </a:rPr>
              <a:t> ve </a:t>
            </a:r>
            <a:r>
              <a:rPr lang="en-US" sz="2000" dirty="0" err="1">
                <a:effectLst/>
                <a:latin typeface="MetaSerifPro-Light"/>
                <a:ea typeface="Calibri" panose="020F0502020204030204" pitchFamily="34" charset="0"/>
                <a:cs typeface="MetaSerifPro-Light"/>
              </a:rPr>
              <a:t>akış</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şemaları</a:t>
            </a:r>
            <a:r>
              <a:rPr lang="en-US" sz="2000" dirty="0">
                <a:effectLst/>
                <a:latin typeface="MetaSerifPro-Light"/>
                <a:ea typeface="Calibri" panose="020F0502020204030204" pitchFamily="34" charset="0"/>
                <a:cs typeface="MetaSerifPro-Light"/>
              </a:rPr>
              <a:t> da </a:t>
            </a:r>
            <a:r>
              <a:rPr lang="en-US" sz="2000" dirty="0" err="1">
                <a:effectLst/>
                <a:latin typeface="MetaSerifPro-Light"/>
                <a:ea typeface="Calibri" panose="020F0502020204030204" pitchFamily="34" charset="0"/>
                <a:cs typeface="MetaSerifPro-Light"/>
              </a:rPr>
              <a:t>dahil</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olmak</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üzere</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belgelenmiş</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prosedürler</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basit</a:t>
            </a:r>
            <a:r>
              <a:rPr lang="en-US" sz="2000" dirty="0">
                <a:effectLst/>
                <a:latin typeface="MetaSerifPro-Light"/>
                <a:ea typeface="Calibri" panose="020F0502020204030204" pitchFamily="34" charset="0"/>
                <a:cs typeface="MetaSerifPro-Light"/>
              </a:rPr>
              <a:t>, net ve </a:t>
            </a:r>
            <a:r>
              <a:rPr lang="en-US" sz="2000" dirty="0" err="1">
                <a:effectLst/>
                <a:latin typeface="MetaSerifPro-Light"/>
                <a:ea typeface="Calibri" panose="020F0502020204030204" pitchFamily="34" charset="0"/>
                <a:cs typeface="MetaSerifPro-Light"/>
              </a:rPr>
              <a:t>anlaşılır</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bir</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şekilde</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ifade</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edilmeli</a:t>
            </a:r>
            <a:r>
              <a:rPr lang="en-US" sz="2000" dirty="0">
                <a:effectLst/>
                <a:latin typeface="MetaSerifPro-Light"/>
                <a:ea typeface="Calibri" panose="020F0502020204030204" pitchFamily="34" charset="0"/>
                <a:cs typeface="MetaSerifPro-Light"/>
              </a:rPr>
              <a:t> ve </a:t>
            </a:r>
            <a:r>
              <a:rPr lang="en-US" sz="2000" dirty="0" err="1">
                <a:effectLst/>
                <a:latin typeface="MetaSerifPro-Light"/>
                <a:ea typeface="Calibri" panose="020F0502020204030204" pitchFamily="34" charset="0"/>
                <a:cs typeface="MetaSerifPro-Light"/>
              </a:rPr>
              <a:t>kullanılacak</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yöntemleri</a:t>
            </a:r>
            <a:r>
              <a:rPr lang="en-US" sz="2000" dirty="0">
                <a:effectLst/>
                <a:latin typeface="MetaSerifPro-Light"/>
                <a:ea typeface="Calibri" panose="020F0502020204030204" pitchFamily="34" charset="0"/>
                <a:cs typeface="MetaSerifPro-Light"/>
              </a:rPr>
              <a:t> ve </a:t>
            </a:r>
            <a:r>
              <a:rPr lang="en-US" sz="2000" dirty="0" err="1">
                <a:effectLst/>
                <a:latin typeface="MetaSerifPro-Light"/>
                <a:ea typeface="Calibri" panose="020F0502020204030204" pitchFamily="34" charset="0"/>
                <a:cs typeface="MetaSerifPro-Light"/>
              </a:rPr>
              <a:t>karşılanması</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gereken</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kriterleri</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belirtmelidir</a:t>
            </a:r>
            <a:r>
              <a:rPr lang="en-US" sz="2000" dirty="0">
                <a:effectLst/>
                <a:latin typeface="MetaSerifPro-Light"/>
                <a:ea typeface="Calibri" panose="020F0502020204030204" pitchFamily="34" charset="0"/>
                <a:cs typeface="MetaSerifPro-Light"/>
              </a:rPr>
              <a:t>.</a:t>
            </a:r>
          </a:p>
          <a:p>
            <a:pPr marL="0" marR="0" indent="0">
              <a:lnSpc>
                <a:spcPct val="107000"/>
              </a:lnSpc>
              <a:spcBef>
                <a:spcPts val="0"/>
              </a:spcBef>
              <a:spcAft>
                <a:spcPts val="800"/>
              </a:spcAft>
              <a:buNone/>
            </a:pPr>
            <a:r>
              <a:rPr lang="en-US" sz="2000" dirty="0">
                <a:effectLst/>
                <a:latin typeface="MetaSerifPro-Light"/>
                <a:ea typeface="Calibri" panose="020F0502020204030204" pitchFamily="34" charset="0"/>
                <a:cs typeface="MetaSerifPro-Light"/>
              </a:rPr>
              <a:t>Bu </a:t>
            </a:r>
            <a:r>
              <a:rPr lang="en-US" sz="2000" dirty="0" err="1">
                <a:effectLst/>
                <a:latin typeface="MetaSerifPro-Light"/>
                <a:ea typeface="Calibri" panose="020F0502020204030204" pitchFamily="34" charset="0"/>
                <a:cs typeface="MetaSerifPro-Light"/>
              </a:rPr>
              <a:t>prosedürler</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genel</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olarak</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faaliyetleri</a:t>
            </a:r>
            <a:r>
              <a:rPr lang="en-US" sz="2000" dirty="0">
                <a:effectLst/>
                <a:latin typeface="MetaSerifPro-Light"/>
                <a:ea typeface="Calibri" panose="020F0502020204030204" pitchFamily="34" charset="0"/>
                <a:cs typeface="MetaSerifPro-Light"/>
              </a:rPr>
              <a:t> ve </a:t>
            </a:r>
            <a:r>
              <a:rPr lang="en-US" sz="2000" dirty="0" err="1">
                <a:effectLst/>
                <a:latin typeface="MetaSerifPro-Light"/>
                <a:ea typeface="Calibri" panose="020F0502020204030204" pitchFamily="34" charset="0"/>
                <a:cs typeface="MetaSerifPro-Light"/>
              </a:rPr>
              <a:t>aşağıdakileri</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tanımlar</a:t>
            </a:r>
            <a:r>
              <a:rPr lang="en-US" sz="2000" dirty="0">
                <a:effectLst/>
                <a:latin typeface="MetaSerifPro-Light"/>
                <a:ea typeface="Calibri" panose="020F0502020204030204" pitchFamily="34" charset="0"/>
                <a:cs typeface="MetaSerifPro-Light"/>
              </a:rPr>
              <a:t>:</a:t>
            </a:r>
          </a:p>
          <a:p>
            <a:pPr marL="0" marR="0" indent="0">
              <a:lnSpc>
                <a:spcPct val="107000"/>
              </a:lnSpc>
              <a:spcBef>
                <a:spcPts val="0"/>
              </a:spcBef>
              <a:spcAft>
                <a:spcPts val="800"/>
              </a:spcAft>
              <a:buNone/>
            </a:pPr>
            <a:r>
              <a:rPr lang="en-US" sz="2000" dirty="0">
                <a:effectLst/>
                <a:latin typeface="MetaSerifPro-Light"/>
                <a:ea typeface="Calibri" panose="020F0502020204030204" pitchFamily="34" charset="0"/>
                <a:cs typeface="MetaSerifPro-Light"/>
              </a:rPr>
              <a:t>• ne ve </a:t>
            </a:r>
            <a:r>
              <a:rPr lang="en-US" sz="2000" dirty="0" err="1">
                <a:effectLst/>
                <a:latin typeface="MetaSerifPro-Light"/>
                <a:ea typeface="Calibri" panose="020F0502020204030204" pitchFamily="34" charset="0"/>
                <a:cs typeface="MetaSerifPro-Light"/>
              </a:rPr>
              <a:t>kim</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tarafından</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yapılacak</a:t>
            </a:r>
            <a:r>
              <a:rPr lang="en-US" sz="2000" dirty="0">
                <a:effectLst/>
                <a:latin typeface="MetaSerifPro-Light"/>
                <a:ea typeface="Calibri" panose="020F0502020204030204" pitchFamily="34" charset="0"/>
                <a:cs typeface="MetaSerifPro-Light"/>
              </a:rPr>
              <a:t>,</a:t>
            </a:r>
          </a:p>
          <a:p>
            <a:pPr marL="0" marR="0" indent="0">
              <a:lnSpc>
                <a:spcPct val="107000"/>
              </a:lnSpc>
              <a:spcBef>
                <a:spcPts val="0"/>
              </a:spcBef>
              <a:spcAft>
                <a:spcPts val="800"/>
              </a:spcAft>
              <a:buNone/>
            </a:pPr>
            <a:r>
              <a:rPr lang="en-US" sz="2000" dirty="0">
                <a:effectLst/>
                <a:latin typeface="MetaSerifPro-Light"/>
                <a:ea typeface="Calibri" panose="020F0502020204030204" pitchFamily="34" charset="0"/>
                <a:cs typeface="MetaSerifPro-Light"/>
              </a:rPr>
              <a:t>• ne zaman, </a:t>
            </a:r>
            <a:r>
              <a:rPr lang="en-US" sz="2000" dirty="0" err="1">
                <a:effectLst/>
                <a:latin typeface="MetaSerifPro-Light"/>
                <a:ea typeface="Calibri" panose="020F0502020204030204" pitchFamily="34" charset="0"/>
                <a:cs typeface="MetaSerifPro-Light"/>
              </a:rPr>
              <a:t>nerede</a:t>
            </a:r>
            <a:r>
              <a:rPr lang="en-US" sz="2000" dirty="0">
                <a:effectLst/>
                <a:latin typeface="MetaSerifPro-Light"/>
                <a:ea typeface="Calibri" panose="020F0502020204030204" pitchFamily="34" charset="0"/>
                <a:cs typeface="MetaSerifPro-Light"/>
              </a:rPr>
              <a:t> ve </a:t>
            </a:r>
            <a:r>
              <a:rPr lang="en-US" sz="2000" dirty="0" err="1">
                <a:effectLst/>
                <a:latin typeface="MetaSerifPro-Light"/>
                <a:ea typeface="Calibri" panose="020F0502020204030204" pitchFamily="34" charset="0"/>
                <a:cs typeface="MetaSerifPro-Light"/>
              </a:rPr>
              <a:t>nasıl</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yapılacağı</a:t>
            </a:r>
            <a:r>
              <a:rPr lang="en-US" sz="2000" dirty="0">
                <a:effectLst/>
                <a:latin typeface="MetaSerifPro-Light"/>
                <a:ea typeface="Calibri" panose="020F0502020204030204" pitchFamily="34" charset="0"/>
                <a:cs typeface="MetaSerifPro-Light"/>
              </a:rPr>
              <a:t>,</a:t>
            </a:r>
          </a:p>
          <a:p>
            <a:pPr marL="0" marR="0" indent="0">
              <a:lnSpc>
                <a:spcPct val="107000"/>
              </a:lnSpc>
              <a:spcBef>
                <a:spcPts val="0"/>
              </a:spcBef>
              <a:spcAft>
                <a:spcPts val="800"/>
              </a:spcAft>
              <a:buNone/>
            </a:pP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hangi</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malzeme</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ekipman</a:t>
            </a:r>
            <a:r>
              <a:rPr lang="en-US" sz="2000" dirty="0">
                <a:effectLst/>
                <a:latin typeface="MetaSerifPro-Light"/>
                <a:ea typeface="Calibri" panose="020F0502020204030204" pitchFamily="34" charset="0"/>
                <a:cs typeface="MetaSerifPro-Light"/>
              </a:rPr>
              <a:t> ve </a:t>
            </a:r>
            <a:r>
              <a:rPr lang="en-US" sz="2000" dirty="0" err="1">
                <a:effectLst/>
                <a:latin typeface="MetaSerifPro-Light"/>
                <a:ea typeface="Calibri" panose="020F0502020204030204" pitchFamily="34" charset="0"/>
                <a:cs typeface="MetaSerifPro-Light"/>
              </a:rPr>
              <a:t>belgelerin</a:t>
            </a:r>
            <a:r>
              <a:rPr lang="en-US" sz="2000" dirty="0">
                <a:effectLst/>
                <a:latin typeface="MetaSerifPro-Light"/>
                <a:ea typeface="Calibri" panose="020F0502020204030204" pitchFamily="34" charset="0"/>
                <a:cs typeface="MetaSerifPro-Light"/>
              </a:rPr>
              <a:t>/</a:t>
            </a:r>
            <a:r>
              <a:rPr lang="en-US" sz="2000" dirty="0" err="1">
                <a:effectLst/>
                <a:latin typeface="MetaSerifPro-Light"/>
                <a:ea typeface="Calibri" panose="020F0502020204030204" pitchFamily="34" charset="0"/>
                <a:cs typeface="MetaSerifPro-Light"/>
              </a:rPr>
              <a:t>doküman</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kullanılacağı</a:t>
            </a:r>
            <a:r>
              <a:rPr lang="en-US" sz="2000" dirty="0">
                <a:effectLst/>
                <a:latin typeface="MetaSerifPro-Light"/>
                <a:ea typeface="Calibri" panose="020F0502020204030204" pitchFamily="34" charset="0"/>
                <a:cs typeface="MetaSerifPro-Light"/>
              </a:rPr>
              <a:t>,</a:t>
            </a:r>
          </a:p>
          <a:p>
            <a:pPr marL="0" marR="0" indent="0">
              <a:lnSpc>
                <a:spcPct val="107000"/>
              </a:lnSpc>
              <a:spcBef>
                <a:spcPts val="0"/>
              </a:spcBef>
              <a:spcAft>
                <a:spcPts val="800"/>
              </a:spcAft>
              <a:buNone/>
            </a:pP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bir</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faaliyetin</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nasıl</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izleneceği</a:t>
            </a:r>
            <a:r>
              <a:rPr lang="en-US" sz="2000" dirty="0">
                <a:effectLst/>
                <a:latin typeface="MetaSerifPro-Light"/>
                <a:ea typeface="Calibri" panose="020F0502020204030204" pitchFamily="34" charset="0"/>
                <a:cs typeface="MetaSerifPro-Light"/>
              </a:rPr>
              <a:t> ve </a:t>
            </a:r>
            <a:r>
              <a:rPr lang="en-US" sz="2000" dirty="0" err="1">
                <a:effectLst/>
                <a:latin typeface="MetaSerifPro-Light"/>
                <a:ea typeface="Calibri" panose="020F0502020204030204" pitchFamily="34" charset="0"/>
                <a:cs typeface="MetaSerifPro-Light"/>
              </a:rPr>
              <a:t>ölçüleceği</a:t>
            </a:r>
            <a:r>
              <a:rPr lang="en-US" sz="2000" dirty="0">
                <a:effectLst/>
                <a:latin typeface="MetaSerifPro-Light"/>
                <a:ea typeface="Calibri" panose="020F0502020204030204" pitchFamily="34" charset="0"/>
                <a:cs typeface="MetaSerifPro-Light"/>
              </a:rPr>
              <a:t> ve</a:t>
            </a:r>
          </a:p>
          <a:p>
            <a:pPr marL="0" marR="0" indent="0">
              <a:lnSpc>
                <a:spcPct val="107000"/>
              </a:lnSpc>
              <a:spcBef>
                <a:spcPts val="0"/>
              </a:spcBef>
              <a:spcAft>
                <a:spcPts val="800"/>
              </a:spcAft>
              <a:buNone/>
            </a:pP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hangi</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kayıtların</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gerekli</a:t>
            </a:r>
            <a:r>
              <a:rPr lang="en-US" sz="2000" dirty="0">
                <a:effectLst/>
                <a:latin typeface="MetaSerifPro-Light"/>
                <a:ea typeface="Calibri" panose="020F0502020204030204" pitchFamily="34" charset="0"/>
                <a:cs typeface="MetaSerifPro-Light"/>
              </a:rPr>
              <a:t> </a:t>
            </a:r>
            <a:r>
              <a:rPr lang="en-US" sz="2000" dirty="0" err="1">
                <a:effectLst/>
                <a:latin typeface="MetaSerifPro-Light"/>
                <a:ea typeface="Calibri" panose="020F0502020204030204" pitchFamily="34" charset="0"/>
                <a:cs typeface="MetaSerifPro-Light"/>
              </a:rPr>
              <a:t>olduğu</a:t>
            </a:r>
            <a:endParaRPr lang="en-US" dirty="0"/>
          </a:p>
        </p:txBody>
      </p:sp>
    </p:spTree>
    <p:extLst>
      <p:ext uri="{BB962C8B-B14F-4D97-AF65-F5344CB8AC3E}">
        <p14:creationId xmlns:p14="http://schemas.microsoft.com/office/powerpoint/2010/main" val="491338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46ED-4A07-961A-8DA0-BA08E2656D91}"/>
              </a:ext>
            </a:extLst>
          </p:cNvPr>
          <p:cNvSpPr>
            <a:spLocks noGrp="1"/>
          </p:cNvSpPr>
          <p:nvPr>
            <p:ph type="title"/>
          </p:nvPr>
        </p:nvSpPr>
        <p:spPr/>
        <p:txBody>
          <a:bodyPr>
            <a:normAutofit fontScale="90000"/>
          </a:bodyPr>
          <a:lstStyle/>
          <a:p>
            <a:pPr algn="l"/>
            <a:r>
              <a:rPr lang="en-US" sz="4900" b="1" i="0" u="none" strike="noStrike" baseline="0" dirty="0">
                <a:latin typeface="MetaPro-Bold"/>
              </a:rPr>
              <a:t>ISO 13485 Clause 8 Measurement, analysis and improvement</a:t>
            </a:r>
            <a:br>
              <a:rPr lang="en-US" sz="3200" b="1" dirty="0">
                <a:effectLst/>
                <a:latin typeface="MetaPro-Bold"/>
                <a:ea typeface="Calibri" panose="020F0502020204030204" pitchFamily="34" charset="0"/>
                <a:cs typeface="MetaSerifPro-Bold"/>
              </a:rPr>
            </a:br>
            <a:endParaRPr lang="en-US" sz="3200" dirty="0">
              <a:latin typeface="MetaPro-Bold"/>
            </a:endParaRPr>
          </a:p>
        </p:txBody>
      </p:sp>
      <p:graphicFrame>
        <p:nvGraphicFramePr>
          <p:cNvPr id="5" name="Content Placeholder 2">
            <a:extLst>
              <a:ext uri="{FF2B5EF4-FFF2-40B4-BE49-F238E27FC236}">
                <a16:creationId xmlns:a16="http://schemas.microsoft.com/office/drawing/2014/main" id="{D2F04619-499E-E5D5-840F-BE14296B70B4}"/>
              </a:ext>
            </a:extLst>
          </p:cNvPr>
          <p:cNvGraphicFramePr>
            <a:graphicFrameLocks noGrp="1"/>
          </p:cNvGraphicFramePr>
          <p:nvPr>
            <p:ph idx="1"/>
            <p:extLst>
              <p:ext uri="{D42A27DB-BD31-4B8C-83A1-F6EECF244321}">
                <p14:modId xmlns:p14="http://schemas.microsoft.com/office/powerpoint/2010/main" val="22886620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5668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C278-8129-D259-8692-12A9E3994754}"/>
              </a:ext>
            </a:extLst>
          </p:cNvPr>
          <p:cNvSpPr>
            <a:spLocks noGrp="1"/>
          </p:cNvSpPr>
          <p:nvPr>
            <p:ph type="title"/>
          </p:nvPr>
        </p:nvSpPr>
        <p:spPr/>
        <p:txBody>
          <a:bodyPr>
            <a:normAutofit/>
          </a:bodyPr>
          <a:lstStyle/>
          <a:p>
            <a:r>
              <a:rPr lang="en-US" sz="4000" b="1" dirty="0">
                <a:effectLst/>
                <a:latin typeface="MetaSerifPro-Bold"/>
                <a:ea typeface="Calibri" panose="020F0502020204030204" pitchFamily="34" charset="0"/>
                <a:cs typeface="MetaSerifPro-Bold"/>
              </a:rPr>
              <a:t>8.2.4 Internal audit (Procedure)</a:t>
            </a:r>
            <a:endParaRPr lang="en-US" sz="4000" dirty="0"/>
          </a:p>
        </p:txBody>
      </p:sp>
      <p:sp>
        <p:nvSpPr>
          <p:cNvPr id="3" name="Content Placeholder 2">
            <a:extLst>
              <a:ext uri="{FF2B5EF4-FFF2-40B4-BE49-F238E27FC236}">
                <a16:creationId xmlns:a16="http://schemas.microsoft.com/office/drawing/2014/main" id="{7F108936-0E49-07EA-1921-475E52C7A463}"/>
              </a:ext>
            </a:extLst>
          </p:cNvPr>
          <p:cNvSpPr>
            <a:spLocks noGrp="1"/>
          </p:cNvSpPr>
          <p:nvPr>
            <p:ph idx="1"/>
          </p:nvPr>
        </p:nvSpPr>
        <p:spPr/>
        <p:txBody>
          <a:bodyPr>
            <a:noAutofit/>
          </a:bodyPr>
          <a:lstStyle/>
          <a:p>
            <a:pPr marL="0" indent="0">
              <a:buNone/>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İç</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denetim</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prosedürü</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kimler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hangi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sıklıkla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yapılacağı</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nasıl</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duyurulacağını</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sonuçların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nasıl</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değerlendirileceği</a:t>
            </a:r>
            <a:r>
              <a:rPr lang="en-US" sz="2400" dirty="0">
                <a:effectLst/>
                <a:latin typeface="Calibri" panose="020F0502020204030204" pitchFamily="34" charset="0"/>
                <a:ea typeface="Calibri" panose="020F0502020204030204" pitchFamily="34" charset="0"/>
                <a:cs typeface="Times New Roman" panose="02020603050405020304" pitchFamily="18" charset="0"/>
              </a:rPr>
              <a:t> ve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raporlanacağını</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anlatan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prosedürdür</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2400" dirty="0"/>
              <a:t>Bir </a:t>
            </a:r>
            <a:r>
              <a:rPr lang="en-US" sz="2400" dirty="0" err="1"/>
              <a:t>iç</a:t>
            </a:r>
            <a:r>
              <a:rPr lang="en-US" sz="2400" dirty="0"/>
              <a:t> </a:t>
            </a:r>
            <a:r>
              <a:rPr lang="en-US" sz="2400" dirty="0" err="1"/>
              <a:t>denetim</a:t>
            </a:r>
            <a:r>
              <a:rPr lang="en-US" sz="2400" dirty="0"/>
              <a:t> ve </a:t>
            </a:r>
            <a:r>
              <a:rPr lang="en-US" sz="2400" dirty="0" err="1"/>
              <a:t>gözden</a:t>
            </a:r>
            <a:r>
              <a:rPr lang="en-US" sz="2400" dirty="0"/>
              <a:t> </a:t>
            </a:r>
            <a:r>
              <a:rPr lang="en-US" sz="2400" dirty="0" err="1"/>
              <a:t>geçirme</a:t>
            </a:r>
            <a:r>
              <a:rPr lang="en-US" sz="2400" dirty="0"/>
              <a:t> </a:t>
            </a:r>
            <a:r>
              <a:rPr lang="en-US" sz="2400" dirty="0" err="1"/>
              <a:t>prosedürünün</a:t>
            </a:r>
            <a:r>
              <a:rPr lang="en-US" sz="2400" dirty="0"/>
              <a:t> </a:t>
            </a:r>
            <a:r>
              <a:rPr lang="en-US" sz="2400" dirty="0" err="1"/>
              <a:t>kapsamı</a:t>
            </a:r>
            <a:r>
              <a:rPr lang="en-US" sz="2400" dirty="0"/>
              <a:t>, </a:t>
            </a:r>
            <a:r>
              <a:rPr lang="en-US" sz="2400" dirty="0" err="1"/>
              <a:t>KYS'nizin</a:t>
            </a:r>
            <a:r>
              <a:rPr lang="en-US" sz="2400" dirty="0"/>
              <a:t> ISO 13485 </a:t>
            </a:r>
            <a:r>
              <a:rPr lang="en-US" sz="2400" dirty="0" err="1"/>
              <a:t>gerekliliklerine</a:t>
            </a:r>
            <a:r>
              <a:rPr lang="en-US" sz="2400" dirty="0"/>
              <a:t> </a:t>
            </a:r>
            <a:r>
              <a:rPr lang="en-US" sz="2400" b="1" dirty="0" err="1"/>
              <a:t>uygunluğunu</a:t>
            </a:r>
            <a:r>
              <a:rPr lang="en-US" sz="2400" dirty="0"/>
              <a:t> ve </a:t>
            </a:r>
            <a:r>
              <a:rPr lang="en-US" sz="2400" dirty="0" err="1"/>
              <a:t>yürürlükteki</a:t>
            </a:r>
            <a:r>
              <a:rPr lang="en-US" sz="2400" dirty="0"/>
              <a:t> </a:t>
            </a:r>
            <a:r>
              <a:rPr lang="en-US" sz="2400" dirty="0" err="1"/>
              <a:t>düzenleyici</a:t>
            </a:r>
            <a:r>
              <a:rPr lang="en-US" sz="2400" dirty="0"/>
              <a:t> </a:t>
            </a:r>
            <a:r>
              <a:rPr lang="en-US" sz="2400" dirty="0" err="1"/>
              <a:t>gerekliliklere</a:t>
            </a:r>
            <a:r>
              <a:rPr lang="en-US" sz="2400" dirty="0"/>
              <a:t> </a:t>
            </a:r>
            <a:r>
              <a:rPr lang="en-US" sz="2400" dirty="0" err="1"/>
              <a:t>uygunluğunu</a:t>
            </a:r>
            <a:r>
              <a:rPr lang="en-US" sz="2400" dirty="0"/>
              <a:t> </a:t>
            </a:r>
            <a:r>
              <a:rPr lang="en-US" sz="2400" b="1" dirty="0" err="1"/>
              <a:t>doğrulamak</a:t>
            </a:r>
            <a:r>
              <a:rPr lang="en-US" sz="2400" dirty="0"/>
              <a:t> ve </a:t>
            </a:r>
            <a:r>
              <a:rPr lang="en-US" sz="2400" dirty="0" err="1"/>
              <a:t>eksik</a:t>
            </a:r>
            <a:r>
              <a:rPr lang="en-US" sz="2400" dirty="0"/>
              <a:t> </a:t>
            </a:r>
            <a:r>
              <a:rPr lang="en-US" sz="2400" dirty="0" err="1"/>
              <a:t>olan</a:t>
            </a:r>
            <a:r>
              <a:rPr lang="en-US" sz="2400" dirty="0"/>
              <a:t> </a:t>
            </a:r>
            <a:r>
              <a:rPr lang="en-US" sz="2400" dirty="0" err="1"/>
              <a:t>alanları</a:t>
            </a:r>
            <a:r>
              <a:rPr lang="en-US" sz="2400" dirty="0"/>
              <a:t> </a:t>
            </a:r>
            <a:r>
              <a:rPr lang="en-US" sz="2400" b="1" dirty="0" err="1"/>
              <a:t>iyileştirmektir</a:t>
            </a:r>
            <a:r>
              <a:rPr lang="en-US" sz="2400" dirty="0"/>
              <a:t>.</a:t>
            </a:r>
          </a:p>
          <a:p>
            <a:pPr marL="0" indent="0">
              <a:buNone/>
            </a:pPr>
            <a:r>
              <a:rPr lang="en-US" sz="2400" dirty="0" err="1"/>
              <a:t>İç</a:t>
            </a:r>
            <a:r>
              <a:rPr lang="en-US" sz="2400" dirty="0"/>
              <a:t> </a:t>
            </a:r>
            <a:r>
              <a:rPr lang="en-US" sz="2400" dirty="0" err="1"/>
              <a:t>denetim</a:t>
            </a:r>
            <a:r>
              <a:rPr lang="en-US" sz="2400" dirty="0"/>
              <a:t> </a:t>
            </a:r>
            <a:r>
              <a:rPr lang="en-US" sz="2400" dirty="0" err="1"/>
              <a:t>programının</a:t>
            </a:r>
            <a:r>
              <a:rPr lang="en-US" sz="2400" dirty="0"/>
              <a:t> </a:t>
            </a:r>
            <a:r>
              <a:rPr lang="en-US" sz="2400" dirty="0" err="1"/>
              <a:t>planlanması</a:t>
            </a:r>
            <a:r>
              <a:rPr lang="en-US" sz="2400" dirty="0"/>
              <a:t>, </a:t>
            </a:r>
            <a:r>
              <a:rPr lang="en-US" sz="2400" dirty="0" err="1"/>
              <a:t>uygulamada</a:t>
            </a:r>
            <a:r>
              <a:rPr lang="en-US" sz="2400" dirty="0"/>
              <a:t> </a:t>
            </a:r>
            <a:r>
              <a:rPr lang="en-US" sz="2400" dirty="0" err="1"/>
              <a:t>değişikliklere</a:t>
            </a:r>
            <a:r>
              <a:rPr lang="en-US" sz="2400" dirty="0"/>
              <a:t> </a:t>
            </a:r>
            <a:r>
              <a:rPr lang="en-US" sz="2400" dirty="0" err="1"/>
              <a:t>izin</a:t>
            </a:r>
            <a:r>
              <a:rPr lang="en-US" sz="2400" dirty="0"/>
              <a:t> </a:t>
            </a:r>
            <a:r>
              <a:rPr lang="en-US" sz="2400" dirty="0" err="1"/>
              <a:t>vermelidir</a:t>
            </a:r>
            <a:r>
              <a:rPr lang="en-US" sz="2400" dirty="0"/>
              <a:t>.</a:t>
            </a:r>
          </a:p>
          <a:p>
            <a:pPr marL="0" indent="0">
              <a:buNone/>
            </a:pPr>
            <a:r>
              <a:rPr lang="en-US" sz="2400" dirty="0" err="1"/>
              <a:t>Örneğin</a:t>
            </a:r>
            <a:r>
              <a:rPr lang="en-US" sz="2400" dirty="0"/>
              <a:t>, </a:t>
            </a:r>
            <a:r>
              <a:rPr lang="en-US" sz="2400" dirty="0" err="1"/>
              <a:t>bir</a:t>
            </a:r>
            <a:r>
              <a:rPr lang="en-US" sz="2400" dirty="0"/>
              <a:t> </a:t>
            </a:r>
            <a:r>
              <a:rPr lang="en-US" sz="2400" dirty="0" err="1"/>
              <a:t>ürün</a:t>
            </a:r>
            <a:r>
              <a:rPr lang="en-US" sz="2400" dirty="0"/>
              <a:t> </a:t>
            </a:r>
            <a:r>
              <a:rPr lang="en-US" sz="2400" dirty="0" err="1"/>
              <a:t>veya</a:t>
            </a:r>
            <a:r>
              <a:rPr lang="en-US" sz="2400" dirty="0"/>
              <a:t> </a:t>
            </a:r>
            <a:r>
              <a:rPr lang="en-US" sz="2400" dirty="0" err="1"/>
              <a:t>süreçteki</a:t>
            </a:r>
            <a:r>
              <a:rPr lang="en-US" sz="2400" dirty="0"/>
              <a:t> </a:t>
            </a:r>
            <a:r>
              <a:rPr lang="en-US" sz="2400" dirty="0" err="1"/>
              <a:t>büyük</a:t>
            </a:r>
            <a:r>
              <a:rPr lang="en-US" sz="2400" dirty="0"/>
              <a:t> </a:t>
            </a:r>
            <a:r>
              <a:rPr lang="en-US" sz="2400" dirty="0" err="1"/>
              <a:t>bir</a:t>
            </a:r>
            <a:r>
              <a:rPr lang="en-US" sz="2400" dirty="0"/>
              <a:t> </a:t>
            </a:r>
            <a:r>
              <a:rPr lang="en-US" sz="2400" dirty="0" err="1"/>
              <a:t>değişiklik</a:t>
            </a:r>
            <a:r>
              <a:rPr lang="en-US" sz="2400" dirty="0"/>
              <a:t>, </a:t>
            </a:r>
            <a:r>
              <a:rPr lang="en-US" sz="2400" dirty="0" err="1"/>
              <a:t>belirli</a:t>
            </a:r>
            <a:r>
              <a:rPr lang="en-US" sz="2400" dirty="0"/>
              <a:t> </a:t>
            </a:r>
            <a:r>
              <a:rPr lang="en-US" sz="2400" dirty="0" err="1"/>
              <a:t>bir</a:t>
            </a:r>
            <a:r>
              <a:rPr lang="en-US" sz="2400" dirty="0"/>
              <a:t> </a:t>
            </a:r>
            <a:r>
              <a:rPr lang="en-US" sz="2400" dirty="0" err="1"/>
              <a:t>alana</a:t>
            </a:r>
            <a:r>
              <a:rPr lang="en-US" sz="2400" dirty="0"/>
              <a:t> </a:t>
            </a:r>
            <a:r>
              <a:rPr lang="en-US" sz="2400" dirty="0" err="1"/>
              <a:t>odaklanmış</a:t>
            </a:r>
            <a:r>
              <a:rPr lang="en-US" sz="2400" dirty="0"/>
              <a:t> </a:t>
            </a:r>
            <a:r>
              <a:rPr lang="en-US" sz="2400" dirty="0" err="1"/>
              <a:t>bir</a:t>
            </a:r>
            <a:r>
              <a:rPr lang="en-US" sz="2400" dirty="0"/>
              <a:t> </a:t>
            </a:r>
            <a:r>
              <a:rPr lang="en-US" sz="2400" dirty="0" err="1"/>
              <a:t>denetim</a:t>
            </a:r>
            <a:r>
              <a:rPr lang="en-US" sz="2400" dirty="0"/>
              <a:t> </a:t>
            </a:r>
            <a:r>
              <a:rPr lang="en-US" sz="2400" dirty="0" err="1"/>
              <a:t>gerektirebilir</a:t>
            </a:r>
            <a:r>
              <a:rPr lang="en-US" sz="2400" dirty="0"/>
              <a:t>. </a:t>
            </a:r>
          </a:p>
        </p:txBody>
      </p:sp>
    </p:spTree>
    <p:extLst>
      <p:ext uri="{BB962C8B-B14F-4D97-AF65-F5344CB8AC3E}">
        <p14:creationId xmlns:p14="http://schemas.microsoft.com/office/powerpoint/2010/main" val="31627295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71A5-078C-4C88-3D76-5D9A10B16A80}"/>
              </a:ext>
            </a:extLst>
          </p:cNvPr>
          <p:cNvSpPr>
            <a:spLocks noGrp="1"/>
          </p:cNvSpPr>
          <p:nvPr>
            <p:ph type="title"/>
          </p:nvPr>
        </p:nvSpPr>
        <p:spPr/>
        <p:txBody>
          <a:bodyPr>
            <a:normAutofit/>
          </a:bodyPr>
          <a:lstStyle/>
          <a:p>
            <a:r>
              <a:rPr lang="en-US" sz="4000" b="1" i="0" u="none" strike="noStrike" baseline="0" dirty="0">
                <a:latin typeface="MetaSerifPro-Bold"/>
              </a:rPr>
              <a:t>8.2.6 Monitoring and measurement of product (Procedure)</a:t>
            </a:r>
            <a:endParaRPr lang="en-US" sz="8000" dirty="0"/>
          </a:p>
        </p:txBody>
      </p:sp>
      <p:sp>
        <p:nvSpPr>
          <p:cNvPr id="3" name="Content Placeholder 2">
            <a:extLst>
              <a:ext uri="{FF2B5EF4-FFF2-40B4-BE49-F238E27FC236}">
                <a16:creationId xmlns:a16="http://schemas.microsoft.com/office/drawing/2014/main" id="{C3D6173E-C36B-4BE7-B94E-59D620C31E30}"/>
              </a:ext>
            </a:extLst>
          </p:cNvPr>
          <p:cNvSpPr>
            <a:spLocks noGrp="1"/>
          </p:cNvSpPr>
          <p:nvPr>
            <p:ph idx="1"/>
          </p:nvPr>
        </p:nvSpPr>
        <p:spPr/>
        <p:txBody>
          <a:bodyPr>
            <a:normAutofit/>
          </a:bodyPr>
          <a:lstStyle/>
          <a:p>
            <a:pPr marL="0" indent="0">
              <a:buNone/>
            </a:pPr>
            <a:r>
              <a:rPr lang="en-US" sz="2400" dirty="0" err="1">
                <a:highlight>
                  <a:srgbClr val="FF00FF"/>
                </a:highlight>
                <a:latin typeface="MetaPro-Bold"/>
              </a:rPr>
              <a:t>Neler</a:t>
            </a:r>
            <a:r>
              <a:rPr lang="en-US" sz="2400" dirty="0">
                <a:highlight>
                  <a:srgbClr val="FF00FF"/>
                </a:highlight>
                <a:latin typeface="MetaPro-Bold"/>
              </a:rPr>
              <a:t> </a:t>
            </a:r>
            <a:r>
              <a:rPr lang="en-US" sz="2400" dirty="0" err="1">
                <a:highlight>
                  <a:srgbClr val="FF00FF"/>
                </a:highlight>
                <a:latin typeface="MetaPro-Bold"/>
              </a:rPr>
              <a:t>içermeli</a:t>
            </a:r>
            <a:r>
              <a:rPr lang="en-US" sz="2400" dirty="0">
                <a:highlight>
                  <a:srgbClr val="FF00FF"/>
                </a:highlight>
                <a:latin typeface="MetaPro-Bold"/>
              </a:rPr>
              <a:t> ?</a:t>
            </a:r>
          </a:p>
          <a:p>
            <a:pPr marL="0" indent="0">
              <a:buNone/>
            </a:pPr>
            <a:r>
              <a:rPr lang="en-US" sz="2400" dirty="0">
                <a:latin typeface="MetaPro-Bold"/>
              </a:rPr>
              <a:t>Kabul </a:t>
            </a:r>
            <a:r>
              <a:rPr lang="en-US" sz="2400" dirty="0" err="1">
                <a:latin typeface="MetaPro-Bold"/>
              </a:rPr>
              <a:t>kriterleri</a:t>
            </a:r>
            <a:r>
              <a:rPr lang="en-US" sz="2400" dirty="0">
                <a:latin typeface="MetaPro-Bold"/>
              </a:rPr>
              <a:t>, </a:t>
            </a:r>
            <a:r>
              <a:rPr lang="en-US" sz="2400" dirty="0" err="1">
                <a:latin typeface="MetaPro-Bold"/>
              </a:rPr>
              <a:t>uygunluk</a:t>
            </a:r>
            <a:r>
              <a:rPr lang="en-US" sz="2400" dirty="0">
                <a:latin typeface="MetaPro-Bold"/>
              </a:rPr>
              <a:t> </a:t>
            </a:r>
            <a:r>
              <a:rPr lang="en-US" sz="2400" dirty="0" err="1">
                <a:latin typeface="MetaPro-Bold"/>
              </a:rPr>
              <a:t>kanıtı</a:t>
            </a:r>
            <a:r>
              <a:rPr lang="en-US" sz="2400" dirty="0">
                <a:latin typeface="MetaPro-Bold"/>
              </a:rPr>
              <a:t> </a:t>
            </a:r>
            <a:r>
              <a:rPr lang="en-US" sz="2400" dirty="0" err="1">
                <a:latin typeface="MetaPro-Bold"/>
              </a:rPr>
              <a:t>toplama</a:t>
            </a:r>
            <a:r>
              <a:rPr lang="en-US" sz="2400" dirty="0">
                <a:latin typeface="MetaPro-Bold"/>
              </a:rPr>
              <a:t> (</a:t>
            </a:r>
            <a:r>
              <a:rPr lang="en-US" sz="2400" dirty="0" err="1">
                <a:latin typeface="MetaPro-Bold"/>
              </a:rPr>
              <a:t>ölçüm</a:t>
            </a:r>
            <a:r>
              <a:rPr lang="en-US" sz="2400" dirty="0">
                <a:latin typeface="MetaPro-Bold"/>
              </a:rPr>
              <a:t>) </a:t>
            </a:r>
            <a:r>
              <a:rPr lang="en-US" sz="2400" dirty="0" err="1">
                <a:latin typeface="MetaPro-Bold"/>
              </a:rPr>
              <a:t>yöntemleri</a:t>
            </a:r>
            <a:r>
              <a:rPr lang="en-US" sz="2400" dirty="0">
                <a:latin typeface="MetaPro-Bold"/>
              </a:rPr>
              <a:t> ve </a:t>
            </a:r>
            <a:r>
              <a:rPr lang="en-US" sz="2400" dirty="0" err="1">
                <a:latin typeface="MetaPro-Bold"/>
              </a:rPr>
              <a:t>kayıtların</a:t>
            </a:r>
            <a:r>
              <a:rPr lang="en-US" sz="2400" dirty="0">
                <a:latin typeface="MetaPro-Bold"/>
              </a:rPr>
              <a:t> </a:t>
            </a:r>
            <a:r>
              <a:rPr lang="en-US" sz="2400" dirty="0" err="1">
                <a:latin typeface="MetaPro-Bold"/>
              </a:rPr>
              <a:t>nasıl</a:t>
            </a:r>
            <a:r>
              <a:rPr lang="en-US" sz="2400" dirty="0">
                <a:latin typeface="MetaPro-Bold"/>
              </a:rPr>
              <a:t> </a:t>
            </a:r>
            <a:r>
              <a:rPr lang="en-US" sz="2400" dirty="0" err="1">
                <a:latin typeface="MetaPro-Bold"/>
              </a:rPr>
              <a:t>muhafaza</a:t>
            </a:r>
            <a:r>
              <a:rPr lang="en-US" sz="2400" dirty="0">
                <a:latin typeface="MetaPro-Bold"/>
              </a:rPr>
              <a:t> </a:t>
            </a:r>
            <a:r>
              <a:rPr lang="en-US" sz="2400" dirty="0" err="1">
                <a:latin typeface="MetaPro-Bold"/>
              </a:rPr>
              <a:t>edileceği</a:t>
            </a:r>
            <a:endParaRPr lang="en-US" sz="2400" dirty="0">
              <a:latin typeface="MetaPro-Bold"/>
            </a:endParaRPr>
          </a:p>
          <a:p>
            <a:pPr marL="0" indent="0">
              <a:buNone/>
            </a:pPr>
            <a:r>
              <a:rPr lang="en-US" sz="2400" dirty="0" err="1">
                <a:latin typeface="MetaPro-Bold"/>
              </a:rPr>
              <a:t>Ekipman</a:t>
            </a:r>
            <a:r>
              <a:rPr lang="en-US" sz="2400" dirty="0">
                <a:latin typeface="MetaPro-Bold"/>
              </a:rPr>
              <a:t>/</a:t>
            </a:r>
            <a:r>
              <a:rPr lang="en-US" sz="2400" dirty="0" err="1">
                <a:latin typeface="MetaPro-Bold"/>
              </a:rPr>
              <a:t>Yazılım</a:t>
            </a:r>
            <a:r>
              <a:rPr lang="en-US" sz="2400" dirty="0">
                <a:latin typeface="MetaPro-Bold"/>
              </a:rPr>
              <a:t> </a:t>
            </a:r>
            <a:r>
              <a:rPr lang="en-US" sz="2400" dirty="0" err="1">
                <a:latin typeface="MetaPro-Bold"/>
              </a:rPr>
              <a:t>gereklilikleri</a:t>
            </a:r>
            <a:endParaRPr lang="en-US" sz="2400" dirty="0">
              <a:latin typeface="MetaPro-Bold"/>
            </a:endParaRPr>
          </a:p>
          <a:p>
            <a:pPr marL="0" indent="0">
              <a:buNone/>
            </a:pPr>
            <a:r>
              <a:rPr lang="en-US" sz="2400" dirty="0" err="1">
                <a:latin typeface="MetaPro-Bold"/>
              </a:rPr>
              <a:t>Salıverme</a:t>
            </a:r>
            <a:r>
              <a:rPr lang="en-US" sz="2400" dirty="0">
                <a:latin typeface="MetaPro-Bold"/>
              </a:rPr>
              <a:t> </a:t>
            </a:r>
            <a:r>
              <a:rPr lang="en-US" sz="2400" dirty="0" err="1">
                <a:latin typeface="MetaPro-Bold"/>
              </a:rPr>
              <a:t>yetkisine</a:t>
            </a:r>
            <a:r>
              <a:rPr lang="en-US" sz="2400" dirty="0">
                <a:latin typeface="MetaPro-Bold"/>
              </a:rPr>
              <a:t> </a:t>
            </a:r>
            <a:r>
              <a:rPr lang="en-US" sz="2400" dirty="0" err="1">
                <a:latin typeface="MetaPro-Bold"/>
              </a:rPr>
              <a:t>kim</a:t>
            </a:r>
            <a:r>
              <a:rPr lang="en-US" sz="2400" dirty="0">
                <a:latin typeface="MetaPro-Bold"/>
              </a:rPr>
              <a:t>(</a:t>
            </a:r>
            <a:r>
              <a:rPr lang="en-US" sz="2400" dirty="0" err="1">
                <a:latin typeface="MetaPro-Bold"/>
              </a:rPr>
              <a:t>ler</a:t>
            </a:r>
            <a:r>
              <a:rPr lang="en-US" sz="2400" dirty="0">
                <a:latin typeface="MetaPro-Bold"/>
              </a:rPr>
              <a:t>)in </a:t>
            </a:r>
            <a:r>
              <a:rPr lang="en-US" sz="2400" dirty="0" err="1">
                <a:latin typeface="MetaPro-Bold"/>
              </a:rPr>
              <a:t>sahip</a:t>
            </a:r>
            <a:r>
              <a:rPr lang="en-US" sz="2400" dirty="0">
                <a:latin typeface="MetaPro-Bold"/>
              </a:rPr>
              <a:t> </a:t>
            </a:r>
            <a:r>
              <a:rPr lang="en-US" sz="2400" dirty="0" err="1">
                <a:latin typeface="MetaPro-Bold"/>
              </a:rPr>
              <a:t>olduğu</a:t>
            </a:r>
            <a:endParaRPr lang="en-US" sz="2400" dirty="0">
              <a:latin typeface="MetaPro-Bold"/>
            </a:endParaRPr>
          </a:p>
          <a:p>
            <a:pPr marL="0" indent="0">
              <a:buNone/>
            </a:pPr>
            <a:r>
              <a:rPr lang="en-US" sz="2400" dirty="0" err="1">
                <a:latin typeface="MetaPro-Bold"/>
              </a:rPr>
              <a:t>Kullanılan</a:t>
            </a:r>
            <a:r>
              <a:rPr lang="en-US" sz="2400" dirty="0">
                <a:latin typeface="MetaPro-Bold"/>
              </a:rPr>
              <a:t> test </a:t>
            </a:r>
            <a:r>
              <a:rPr lang="en-US" sz="2400" dirty="0" err="1">
                <a:latin typeface="MetaPro-Bold"/>
              </a:rPr>
              <a:t>ekipmanlarının</a:t>
            </a:r>
            <a:r>
              <a:rPr lang="en-US" sz="2400" dirty="0">
                <a:latin typeface="MetaPro-Bold"/>
              </a:rPr>
              <a:t> </a:t>
            </a:r>
            <a:r>
              <a:rPr lang="en-US" sz="2400" dirty="0" err="1">
                <a:latin typeface="MetaPro-Bold"/>
              </a:rPr>
              <a:t>kaydı</a:t>
            </a:r>
            <a:endParaRPr lang="en-US" sz="2400" dirty="0">
              <a:latin typeface="MetaPro-Bold"/>
            </a:endParaRPr>
          </a:p>
          <a:p>
            <a:pPr marL="0" indent="0">
              <a:buNone/>
            </a:pPr>
            <a:r>
              <a:rPr lang="en-US" sz="2400" dirty="0" err="1">
                <a:latin typeface="MetaPro-Bold"/>
              </a:rPr>
              <a:t>Ölçüm</a:t>
            </a:r>
            <a:r>
              <a:rPr lang="en-US" sz="2400" dirty="0">
                <a:latin typeface="MetaPro-Bold"/>
              </a:rPr>
              <a:t> </a:t>
            </a:r>
            <a:r>
              <a:rPr lang="en-US" sz="2400" dirty="0" err="1">
                <a:latin typeface="MetaPro-Bold"/>
              </a:rPr>
              <a:t>sıklığı</a:t>
            </a:r>
            <a:r>
              <a:rPr lang="en-US" sz="2400" dirty="0">
                <a:latin typeface="MetaPro-Bold"/>
              </a:rPr>
              <a:t> </a:t>
            </a:r>
          </a:p>
          <a:p>
            <a:pPr marL="0" indent="0">
              <a:buNone/>
            </a:pPr>
            <a:r>
              <a:rPr lang="en-US" sz="2400" dirty="0" err="1">
                <a:latin typeface="MetaPro-Bold"/>
              </a:rPr>
              <a:t>İşi</a:t>
            </a:r>
            <a:r>
              <a:rPr lang="en-US" sz="2400" dirty="0">
                <a:latin typeface="MetaPro-Bold"/>
              </a:rPr>
              <a:t> </a:t>
            </a:r>
            <a:r>
              <a:rPr lang="en-US" sz="2400" dirty="0" err="1">
                <a:latin typeface="MetaPro-Bold"/>
              </a:rPr>
              <a:t>yapacak</a:t>
            </a:r>
            <a:r>
              <a:rPr lang="en-US" sz="2400" dirty="0">
                <a:latin typeface="MetaPro-Bold"/>
              </a:rPr>
              <a:t> </a:t>
            </a:r>
            <a:r>
              <a:rPr lang="en-US" sz="2400" dirty="0" err="1">
                <a:latin typeface="MetaPro-Bold"/>
              </a:rPr>
              <a:t>kişinin</a:t>
            </a:r>
            <a:r>
              <a:rPr lang="en-US" sz="2400" dirty="0">
                <a:latin typeface="MetaPro-Bold"/>
              </a:rPr>
              <a:t> </a:t>
            </a:r>
            <a:r>
              <a:rPr lang="en-US" sz="2400" dirty="0" err="1">
                <a:latin typeface="MetaPro-Bold"/>
              </a:rPr>
              <a:t>yeterliliği</a:t>
            </a:r>
            <a:endParaRPr lang="en-US" sz="2400" dirty="0">
              <a:latin typeface="MetaPro-Bold"/>
            </a:endParaRPr>
          </a:p>
          <a:p>
            <a:pPr marL="0" indent="0">
              <a:buNone/>
            </a:pPr>
            <a:r>
              <a:rPr lang="en-US" sz="2400" dirty="0" err="1">
                <a:latin typeface="MetaPro-Bold"/>
              </a:rPr>
              <a:t>İmplante</a:t>
            </a:r>
            <a:r>
              <a:rPr lang="en-US" sz="2400" dirty="0">
                <a:latin typeface="MetaPro-Bold"/>
              </a:rPr>
              <a:t> </a:t>
            </a:r>
            <a:r>
              <a:rPr lang="en-US" sz="2400" dirty="0" err="1">
                <a:latin typeface="MetaPro-Bold"/>
              </a:rPr>
              <a:t>edilebilir</a:t>
            </a:r>
            <a:r>
              <a:rPr lang="en-US" sz="2400" dirty="0">
                <a:latin typeface="MetaPro-Bold"/>
              </a:rPr>
              <a:t> </a:t>
            </a:r>
            <a:r>
              <a:rPr lang="en-US" sz="2400" dirty="0" err="1">
                <a:latin typeface="MetaPro-Bold"/>
              </a:rPr>
              <a:t>cihazlar</a:t>
            </a:r>
            <a:r>
              <a:rPr lang="en-US" sz="2400" dirty="0">
                <a:latin typeface="MetaPro-Bold"/>
              </a:rPr>
              <a:t> </a:t>
            </a:r>
            <a:r>
              <a:rPr lang="en-US" sz="2400" dirty="0" err="1">
                <a:latin typeface="MetaPro-Bold"/>
              </a:rPr>
              <a:t>için</a:t>
            </a:r>
            <a:r>
              <a:rPr lang="en-US" sz="2400" dirty="0">
                <a:latin typeface="MetaPro-Bold"/>
              </a:rPr>
              <a:t> test/</a:t>
            </a:r>
            <a:r>
              <a:rPr lang="en-US" sz="2400" dirty="0" err="1">
                <a:latin typeface="MetaPro-Bold"/>
              </a:rPr>
              <a:t>araştırma</a:t>
            </a:r>
            <a:r>
              <a:rPr lang="en-US" sz="2400" dirty="0">
                <a:latin typeface="MetaPro-Bold"/>
              </a:rPr>
              <a:t> </a:t>
            </a:r>
            <a:r>
              <a:rPr lang="en-US" sz="2400" dirty="0" err="1">
                <a:latin typeface="MetaPro-Bold"/>
              </a:rPr>
              <a:t>ortaya</a:t>
            </a:r>
            <a:r>
              <a:rPr lang="en-US" sz="2400" dirty="0">
                <a:latin typeface="MetaPro-Bold"/>
              </a:rPr>
              <a:t> </a:t>
            </a:r>
            <a:r>
              <a:rPr lang="en-US" sz="2400" dirty="0" err="1">
                <a:latin typeface="MetaPro-Bold"/>
              </a:rPr>
              <a:t>koyan</a:t>
            </a:r>
            <a:r>
              <a:rPr lang="en-US" sz="2400" dirty="0">
                <a:latin typeface="MetaPro-Bold"/>
              </a:rPr>
              <a:t> </a:t>
            </a:r>
            <a:r>
              <a:rPr lang="en-US" sz="2400" dirty="0" err="1">
                <a:latin typeface="MetaPro-Bold"/>
              </a:rPr>
              <a:t>kişiler</a:t>
            </a:r>
            <a:r>
              <a:rPr lang="en-US" sz="2400" dirty="0">
                <a:latin typeface="MetaPro-Bold"/>
              </a:rPr>
              <a:t> </a:t>
            </a:r>
            <a:r>
              <a:rPr lang="en-US" sz="2400" dirty="0" err="1">
                <a:latin typeface="MetaPro-Bold"/>
              </a:rPr>
              <a:t>kayıt</a:t>
            </a:r>
            <a:r>
              <a:rPr lang="en-US" sz="2400" dirty="0">
                <a:latin typeface="MetaPro-Bold"/>
              </a:rPr>
              <a:t> </a:t>
            </a:r>
            <a:r>
              <a:rPr lang="en-US" sz="2400" dirty="0" err="1">
                <a:latin typeface="MetaPro-Bold"/>
              </a:rPr>
              <a:t>altına</a:t>
            </a:r>
            <a:r>
              <a:rPr lang="en-US" sz="2400" dirty="0">
                <a:latin typeface="MetaPro-Bold"/>
              </a:rPr>
              <a:t> </a:t>
            </a:r>
            <a:r>
              <a:rPr lang="en-US" sz="2400" dirty="0" err="1">
                <a:latin typeface="MetaPro-Bold"/>
              </a:rPr>
              <a:t>alınır</a:t>
            </a:r>
            <a:r>
              <a:rPr lang="en-US" sz="2400" dirty="0">
                <a:latin typeface="MetaPro-Bold"/>
              </a:rPr>
              <a:t>.</a:t>
            </a:r>
          </a:p>
        </p:txBody>
      </p:sp>
    </p:spTree>
    <p:extLst>
      <p:ext uri="{BB962C8B-B14F-4D97-AF65-F5344CB8AC3E}">
        <p14:creationId xmlns:p14="http://schemas.microsoft.com/office/powerpoint/2010/main" val="13748986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0809-B21A-766F-449B-E07F7B940C5E}"/>
              </a:ext>
            </a:extLst>
          </p:cNvPr>
          <p:cNvSpPr>
            <a:spLocks noGrp="1"/>
          </p:cNvSpPr>
          <p:nvPr>
            <p:ph type="title"/>
          </p:nvPr>
        </p:nvSpPr>
        <p:spPr/>
        <p:txBody>
          <a:bodyPr>
            <a:normAutofit/>
          </a:bodyPr>
          <a:lstStyle/>
          <a:p>
            <a:r>
              <a:rPr lang="en-US" sz="4000" b="1" dirty="0">
                <a:effectLst/>
                <a:latin typeface="MetaSerifPro-Bold"/>
                <a:ea typeface="Calibri" panose="020F0502020204030204" pitchFamily="34" charset="0"/>
                <a:cs typeface="MetaSerifPro-Bold"/>
              </a:rPr>
              <a:t>8.3 Control of nonconforming product (Procedure)</a:t>
            </a:r>
            <a:endParaRPr lang="en-US" sz="4000" dirty="0"/>
          </a:p>
        </p:txBody>
      </p:sp>
      <p:graphicFrame>
        <p:nvGraphicFramePr>
          <p:cNvPr id="5" name="Content Placeholder 2">
            <a:extLst>
              <a:ext uri="{FF2B5EF4-FFF2-40B4-BE49-F238E27FC236}">
                <a16:creationId xmlns:a16="http://schemas.microsoft.com/office/drawing/2014/main" id="{4C90AB4A-8B90-B4F0-41F0-44EE19FA45F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78128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63627-9937-F754-1B11-9E932EA1805E}"/>
              </a:ext>
            </a:extLst>
          </p:cNvPr>
          <p:cNvSpPr>
            <a:spLocks noGrp="1"/>
          </p:cNvSpPr>
          <p:nvPr>
            <p:ph type="title"/>
          </p:nvPr>
        </p:nvSpPr>
        <p:spPr>
          <a:xfrm>
            <a:off x="686834" y="1153572"/>
            <a:ext cx="3200400" cy="4461163"/>
          </a:xfrm>
        </p:spPr>
        <p:txBody>
          <a:bodyPr>
            <a:normAutofit/>
          </a:bodyPr>
          <a:lstStyle/>
          <a:p>
            <a:r>
              <a:rPr lang="en-US" sz="3700" b="1">
                <a:solidFill>
                  <a:srgbClr val="FFFFFF"/>
                </a:solidFill>
                <a:effectLst/>
                <a:latin typeface="MetaSerifPro-Bold"/>
                <a:ea typeface="Calibri" panose="020F0502020204030204" pitchFamily="34" charset="0"/>
                <a:cs typeface="MetaSerifPro-Bold"/>
              </a:rPr>
              <a:t>8.3 Control of nonconforming product (Procedure)</a:t>
            </a: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1C30AC6-9636-32DC-FF1C-8304F667EBF0}"/>
              </a:ext>
            </a:extLst>
          </p:cNvPr>
          <p:cNvSpPr>
            <a:spLocks noGrp="1"/>
          </p:cNvSpPr>
          <p:nvPr>
            <p:ph idx="1"/>
          </p:nvPr>
        </p:nvSpPr>
        <p:spPr>
          <a:xfrm>
            <a:off x="4447308" y="591344"/>
            <a:ext cx="7057858" cy="6092485"/>
          </a:xfrm>
        </p:spPr>
        <p:txBody>
          <a:bodyPr anchor="ctr">
            <a:normAutofit fontScale="62500" lnSpcReduction="20000"/>
          </a:bodyPr>
          <a:lstStyle/>
          <a:p>
            <a:pPr marL="0" indent="0">
              <a:buNone/>
            </a:pPr>
            <a:r>
              <a:rPr lang="en-US" sz="3400" dirty="0" err="1">
                <a:highlight>
                  <a:srgbClr val="FF00FF"/>
                </a:highlight>
                <a:latin typeface="Calibri" panose="020F0502020204030204" pitchFamily="34" charset="0"/>
                <a:ea typeface="Calibri" panose="020F0502020204030204" pitchFamily="34" charset="0"/>
                <a:cs typeface="Times New Roman" panose="02020603050405020304" pitchFamily="18" charset="0"/>
              </a:rPr>
              <a:t>Neler</a:t>
            </a:r>
            <a:r>
              <a:rPr lang="en-US" sz="3400" dirty="0">
                <a:highlight>
                  <a:srgbClr val="FF00FF"/>
                </a:highlight>
                <a:latin typeface="Calibri" panose="020F0502020204030204" pitchFamily="34" charset="0"/>
                <a:ea typeface="Calibri" panose="020F0502020204030204" pitchFamily="34" charset="0"/>
                <a:cs typeface="Times New Roman" panose="02020603050405020304" pitchFamily="18" charset="0"/>
              </a:rPr>
              <a:t> </a:t>
            </a:r>
            <a:r>
              <a:rPr lang="en-US" sz="3400" dirty="0" err="1">
                <a:highlight>
                  <a:srgbClr val="FF00FF"/>
                </a:highlight>
                <a:latin typeface="Calibri" panose="020F0502020204030204" pitchFamily="34" charset="0"/>
                <a:ea typeface="Calibri" panose="020F0502020204030204" pitchFamily="34" charset="0"/>
                <a:cs typeface="Times New Roman" panose="02020603050405020304" pitchFamily="18" charset="0"/>
              </a:rPr>
              <a:t>içermeli</a:t>
            </a:r>
            <a:r>
              <a:rPr lang="en-US" sz="3400" dirty="0">
                <a:highlight>
                  <a:srgbClr val="FF00FF"/>
                </a:highligh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3400" dirty="0" err="1">
                <a:latin typeface="Calibri" panose="020F0502020204030204" pitchFamily="34" charset="0"/>
                <a:ea typeface="Calibri" panose="020F0502020204030204" pitchFamily="34" charset="0"/>
                <a:cs typeface="Times New Roman" panose="02020603050405020304" pitchFamily="18" charset="0"/>
              </a:rPr>
              <a:t>Hangi</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ürünün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uygunsuzluğa</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dahil</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olduğunu</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belirleme</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yöntemleri</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örn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üretim</a:t>
            </a:r>
            <a:r>
              <a:rPr lang="en-US" sz="3400" dirty="0">
                <a:latin typeface="Calibri" panose="020F0502020204030204" pitchFamily="34" charset="0"/>
                <a:ea typeface="Calibri" panose="020F0502020204030204" pitchFamily="34" charset="0"/>
                <a:cs typeface="Times New Roman" panose="02020603050405020304" pitchFamily="18" charset="0"/>
              </a:rPr>
              <a:t> zaman </a:t>
            </a:r>
            <a:r>
              <a:rPr lang="en-US" sz="3400" dirty="0" err="1">
                <a:latin typeface="Calibri" panose="020F0502020204030204" pitchFamily="34" charset="0"/>
                <a:ea typeface="Calibri" panose="020F0502020204030204" pitchFamily="34" charset="0"/>
                <a:cs typeface="Times New Roman" panose="02020603050405020304" pitchFamily="18" charset="0"/>
              </a:rPr>
              <a:t>aralığı</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üretim</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süreçleri</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veya</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ürün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miktarı</a:t>
            </a:r>
            <a:r>
              <a:rPr lang="en-US" sz="3400" dirty="0">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3400" dirty="0" err="1">
                <a:latin typeface="Calibri" panose="020F0502020204030204" pitchFamily="34" charset="0"/>
                <a:ea typeface="Calibri" panose="020F0502020204030204" pitchFamily="34" charset="0"/>
                <a:cs typeface="Times New Roman" panose="02020603050405020304" pitchFamily="18" charset="0"/>
              </a:rPr>
              <a:t>İlgili</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ürünün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ayırt</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edilebildiğinden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emin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olmak</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için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uygun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olmayan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ürünü</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tanımlama</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yöntemleri</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kontrolleri</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400" dirty="0">
                <a:latin typeface="Calibri" panose="020F0502020204030204" pitchFamily="34" charset="0"/>
                <a:ea typeface="Calibri" panose="020F0502020204030204" pitchFamily="34" charset="0"/>
                <a:cs typeface="Times New Roman" panose="02020603050405020304" pitchFamily="18" charset="0"/>
              </a:rPr>
              <a:t>Uygun </a:t>
            </a:r>
            <a:r>
              <a:rPr lang="en-US" sz="3400" dirty="0" err="1">
                <a:latin typeface="Calibri" panose="020F0502020204030204" pitchFamily="34" charset="0"/>
                <a:ea typeface="Calibri" panose="020F0502020204030204" pitchFamily="34" charset="0"/>
                <a:cs typeface="Times New Roman" panose="02020603050405020304" pitchFamily="18" charset="0"/>
              </a:rPr>
              <a:t>üründen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uygunsuzluğun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varlığını</a:t>
            </a:r>
            <a:r>
              <a:rPr lang="en-US" sz="3400" dirty="0">
                <a:latin typeface="Calibri" panose="020F0502020204030204" pitchFamily="34" charset="0"/>
                <a:ea typeface="Calibri" panose="020F0502020204030204" pitchFamily="34" charset="0"/>
                <a:cs typeface="Times New Roman" panose="02020603050405020304" pitchFamily="18" charset="0"/>
              </a:rPr>
              <a:t> ve </a:t>
            </a:r>
            <a:r>
              <a:rPr lang="en-US" sz="3400" dirty="0" err="1">
                <a:latin typeface="Calibri" panose="020F0502020204030204" pitchFamily="34" charset="0"/>
                <a:ea typeface="Calibri" panose="020F0502020204030204" pitchFamily="34" charset="0"/>
                <a:cs typeface="Times New Roman" panose="02020603050405020304" pitchFamily="18" charset="0"/>
              </a:rPr>
              <a:t>kök</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neden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araştırmasının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nasıl</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yürütüleceği</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400" dirty="0" err="1">
                <a:latin typeface="Calibri" panose="020F0502020204030204" pitchFamily="34" charset="0"/>
                <a:ea typeface="Calibri" panose="020F0502020204030204" pitchFamily="34" charset="0"/>
                <a:cs typeface="Times New Roman" panose="02020603050405020304" pitchFamily="18" charset="0"/>
              </a:rPr>
              <a:t>Uygunsuzluğun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niteliğini</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değerlendirmek</a:t>
            </a:r>
            <a:r>
              <a:rPr lang="en-US" sz="3400" dirty="0">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3400" dirty="0" err="1">
                <a:latin typeface="Calibri" panose="020F0502020204030204" pitchFamily="34" charset="0"/>
                <a:ea typeface="Calibri" panose="020F0502020204030204" pitchFamily="34" charset="0"/>
                <a:cs typeface="Times New Roman" panose="02020603050405020304" pitchFamily="18" charset="0"/>
              </a:rPr>
              <a:t>Uygunsuzluğun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giderilmesi</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için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alternatifleri</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değerlendirmek</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400" dirty="0" err="1">
                <a:latin typeface="Calibri" panose="020F0502020204030204" pitchFamily="34" charset="0"/>
                <a:ea typeface="Calibri" panose="020F0502020204030204" pitchFamily="34" charset="0"/>
                <a:cs typeface="Times New Roman" panose="02020603050405020304" pitchFamily="18" charset="0"/>
              </a:rPr>
              <a:t>Hangi</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düzenlemenin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yapılması</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gerektiğine</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karar</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kararın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nasıl</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verileceği</a:t>
            </a:r>
            <a:r>
              <a:rPr lang="en-US" sz="3400" dirty="0">
                <a:latin typeface="Calibri" panose="020F0502020204030204" pitchFamily="34" charset="0"/>
                <a:ea typeface="Calibri" panose="020F0502020204030204" pitchFamily="34" charset="0"/>
                <a:cs typeface="Times New Roman" panose="02020603050405020304" pitchFamily="18" charset="0"/>
              </a:rPr>
              <a:t> ve </a:t>
            </a:r>
            <a:r>
              <a:rPr lang="en-US" sz="3400" dirty="0" err="1">
                <a:latin typeface="Calibri" panose="020F0502020204030204" pitchFamily="34" charset="0"/>
                <a:ea typeface="Calibri" panose="020F0502020204030204" pitchFamily="34" charset="0"/>
                <a:cs typeface="Times New Roman" panose="02020603050405020304" pitchFamily="18" charset="0"/>
              </a:rPr>
              <a:t>kayıtların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muhafaza</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edilmeleri</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gerektiği</a:t>
            </a:r>
            <a:r>
              <a:rPr lang="en-US" sz="3400" dirty="0">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3400" dirty="0" err="1">
                <a:latin typeface="Calibri" panose="020F0502020204030204" pitchFamily="34" charset="0"/>
                <a:ea typeface="Calibri" panose="020F0502020204030204" pitchFamily="34" charset="0"/>
                <a:cs typeface="Times New Roman" panose="02020603050405020304" pitchFamily="18" charset="0"/>
              </a:rPr>
              <a:t>Uygunsuz</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ürünlerin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nasıl</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ayrılacağı</a:t>
            </a:r>
            <a:r>
              <a:rPr lang="en-US" sz="3400" dirty="0">
                <a:latin typeface="Calibri" panose="020F0502020204030204" pitchFamily="34" charset="0"/>
                <a:ea typeface="Calibri" panose="020F0502020204030204" pitchFamily="34" charset="0"/>
                <a:cs typeface="Times New Roman" panose="02020603050405020304" pitchFamily="18" charset="0"/>
              </a:rPr>
              <a:t> ve </a:t>
            </a:r>
            <a:r>
              <a:rPr lang="en-US" sz="3400" dirty="0" err="1">
                <a:latin typeface="Calibri" panose="020F0502020204030204" pitchFamily="34" charset="0"/>
                <a:ea typeface="Calibri" panose="020F0502020204030204" pitchFamily="34" charset="0"/>
                <a:cs typeface="Times New Roman" panose="02020603050405020304" pitchFamily="18" charset="0"/>
              </a:rPr>
              <a:t>kontrolü</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400" dirty="0" err="1">
                <a:latin typeface="Calibri" panose="020F0502020204030204" pitchFamily="34" charset="0"/>
                <a:ea typeface="Calibri" panose="020F0502020204030204" pitchFamily="34" charset="0"/>
                <a:cs typeface="Times New Roman" panose="02020603050405020304" pitchFamily="18" charset="0"/>
              </a:rPr>
              <a:t>Uygunsuzluğun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etkileyebileceği</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kitlenin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bilgilendirilmesi</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Kullanıcı</a:t>
            </a:r>
            <a:r>
              <a:rPr lang="en-US" sz="3400" dirty="0">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3400" dirty="0" err="1">
                <a:latin typeface="Calibri" panose="020F0502020204030204" pitchFamily="34" charset="0"/>
                <a:ea typeface="Calibri" panose="020F0502020204030204" pitchFamily="34" charset="0"/>
                <a:cs typeface="Times New Roman" panose="02020603050405020304" pitchFamily="18" charset="0"/>
              </a:rPr>
              <a:t>Teslim</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edilmeden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önce</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ürün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uygunsuzlukları</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aksiyonları</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400" dirty="0" err="1">
                <a:latin typeface="Calibri" panose="020F0502020204030204" pitchFamily="34" charset="0"/>
                <a:ea typeface="Calibri" panose="020F0502020204030204" pitchFamily="34" charset="0"/>
                <a:cs typeface="Times New Roman" panose="02020603050405020304" pitchFamily="18" charset="0"/>
              </a:rPr>
              <a:t>Teslim</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edildikten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sonra</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ürün</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uygunsuzlukları</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err="1">
                <a:latin typeface="Calibri" panose="020F0502020204030204" pitchFamily="34" charset="0"/>
                <a:ea typeface="Calibri" panose="020F0502020204030204" pitchFamily="34" charset="0"/>
                <a:cs typeface="Times New Roman" panose="02020603050405020304" pitchFamily="18" charset="0"/>
              </a:rPr>
              <a:t>aksiyonları</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19112736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4D22-8CFC-AD4A-4521-D2FBEDF0CE4D}"/>
              </a:ext>
            </a:extLst>
          </p:cNvPr>
          <p:cNvSpPr>
            <a:spLocks noGrp="1"/>
          </p:cNvSpPr>
          <p:nvPr>
            <p:ph type="title"/>
          </p:nvPr>
        </p:nvSpPr>
        <p:spPr/>
        <p:txBody>
          <a:bodyPr>
            <a:noAutofit/>
          </a:bodyPr>
          <a:lstStyle/>
          <a:p>
            <a:r>
              <a:rPr lang="en-US" sz="4000" b="1" i="0" u="none" strike="noStrike" baseline="0" dirty="0">
                <a:latin typeface="MetaSerifPro-Bold"/>
              </a:rPr>
              <a:t>8.3.2 Actions in response to nonconforming product detected before delivery (Record)</a:t>
            </a:r>
            <a:endParaRPr lang="en-US" sz="4000" dirty="0"/>
          </a:p>
        </p:txBody>
      </p:sp>
      <p:sp>
        <p:nvSpPr>
          <p:cNvPr id="3" name="Content Placeholder 2">
            <a:extLst>
              <a:ext uri="{FF2B5EF4-FFF2-40B4-BE49-F238E27FC236}">
                <a16:creationId xmlns:a16="http://schemas.microsoft.com/office/drawing/2014/main" id="{EEB4D8EB-13BC-9020-BB95-974745B01B68}"/>
              </a:ext>
            </a:extLst>
          </p:cNvPr>
          <p:cNvSpPr>
            <a:spLocks noGrp="1"/>
          </p:cNvSpPr>
          <p:nvPr>
            <p:ph idx="1"/>
          </p:nvPr>
        </p:nvSpPr>
        <p:spPr/>
        <p:txBody>
          <a:bodyPr/>
          <a:lstStyle/>
          <a:p>
            <a:pPr marL="0" indent="0">
              <a:buNone/>
            </a:pPr>
            <a:r>
              <a:rPr lang="en-US" dirty="0"/>
              <a:t>a) </a:t>
            </a:r>
            <a:r>
              <a:rPr lang="en-US" dirty="0" err="1"/>
              <a:t>Tespit</a:t>
            </a:r>
            <a:r>
              <a:rPr lang="en-US" dirty="0"/>
              <a:t> </a:t>
            </a:r>
            <a:r>
              <a:rPr lang="en-US" dirty="0" err="1"/>
              <a:t>edilen</a:t>
            </a:r>
            <a:r>
              <a:rPr lang="en-US" dirty="0"/>
              <a:t> </a:t>
            </a:r>
            <a:r>
              <a:rPr lang="en-US" dirty="0" err="1"/>
              <a:t>uygunsuzluğu</a:t>
            </a:r>
            <a:r>
              <a:rPr lang="en-US" dirty="0"/>
              <a:t> </a:t>
            </a:r>
            <a:r>
              <a:rPr lang="en-US" dirty="0" err="1"/>
              <a:t>gidermek</a:t>
            </a:r>
            <a:r>
              <a:rPr lang="en-US" dirty="0"/>
              <a:t> </a:t>
            </a:r>
            <a:r>
              <a:rPr lang="en-US" dirty="0" err="1"/>
              <a:t>için</a:t>
            </a:r>
            <a:r>
              <a:rPr lang="en-US" dirty="0"/>
              <a:t> </a:t>
            </a:r>
            <a:r>
              <a:rPr lang="en-US" dirty="0" err="1"/>
              <a:t>önlem</a:t>
            </a:r>
            <a:r>
              <a:rPr lang="en-US" dirty="0"/>
              <a:t> </a:t>
            </a:r>
            <a:r>
              <a:rPr lang="en-US" dirty="0" err="1"/>
              <a:t>alındığının</a:t>
            </a:r>
            <a:r>
              <a:rPr lang="en-US" dirty="0"/>
              <a:t>;</a:t>
            </a:r>
          </a:p>
          <a:p>
            <a:pPr marL="0" indent="0">
              <a:buNone/>
            </a:pPr>
            <a:r>
              <a:rPr lang="en-US" dirty="0"/>
              <a:t>b) </a:t>
            </a:r>
            <a:r>
              <a:rPr lang="en-US" dirty="0" err="1"/>
              <a:t>orijinal</a:t>
            </a:r>
            <a:r>
              <a:rPr lang="en-US" dirty="0"/>
              <a:t> </a:t>
            </a:r>
            <a:r>
              <a:rPr lang="en-US" dirty="0" err="1"/>
              <a:t>amaçlanan</a:t>
            </a:r>
            <a:r>
              <a:rPr lang="en-US" dirty="0"/>
              <a:t> </a:t>
            </a:r>
            <a:r>
              <a:rPr lang="en-US" dirty="0" err="1"/>
              <a:t>kullanımını</a:t>
            </a:r>
            <a:r>
              <a:rPr lang="en-US" dirty="0"/>
              <a:t> </a:t>
            </a:r>
            <a:r>
              <a:rPr lang="en-US" dirty="0" err="1"/>
              <a:t>veya</a:t>
            </a:r>
            <a:r>
              <a:rPr lang="en-US" dirty="0"/>
              <a:t> </a:t>
            </a:r>
            <a:r>
              <a:rPr lang="en-US" dirty="0" err="1"/>
              <a:t>uygulamasını</a:t>
            </a:r>
            <a:r>
              <a:rPr lang="en-US" dirty="0"/>
              <a:t> </a:t>
            </a:r>
            <a:r>
              <a:rPr lang="en-US" dirty="0" err="1"/>
              <a:t>engellemek</a:t>
            </a:r>
            <a:r>
              <a:rPr lang="en-US" dirty="0"/>
              <a:t> </a:t>
            </a:r>
            <a:r>
              <a:rPr lang="en-US" dirty="0" err="1"/>
              <a:t>için</a:t>
            </a:r>
            <a:r>
              <a:rPr lang="en-US" dirty="0"/>
              <a:t> </a:t>
            </a:r>
            <a:r>
              <a:rPr lang="en-US" dirty="0" err="1"/>
              <a:t>önlem</a:t>
            </a:r>
            <a:r>
              <a:rPr lang="en-US" dirty="0"/>
              <a:t> </a:t>
            </a:r>
            <a:r>
              <a:rPr lang="en-US" dirty="0" err="1"/>
              <a:t>alındığının</a:t>
            </a:r>
            <a:r>
              <a:rPr lang="en-US" dirty="0"/>
              <a:t> </a:t>
            </a:r>
            <a:r>
              <a:rPr lang="en-US" dirty="0" err="1"/>
              <a:t>gösterilmesi</a:t>
            </a:r>
            <a:r>
              <a:rPr lang="en-US" dirty="0"/>
              <a:t>;</a:t>
            </a:r>
          </a:p>
          <a:p>
            <a:pPr marL="0" indent="0">
              <a:buNone/>
            </a:pPr>
            <a:r>
              <a:rPr lang="en-US" dirty="0"/>
              <a:t>c) </a:t>
            </a:r>
            <a:r>
              <a:rPr lang="en-US" dirty="0" err="1"/>
              <a:t>imtiyaz</a:t>
            </a:r>
            <a:r>
              <a:rPr lang="en-US" dirty="0"/>
              <a:t> </a:t>
            </a:r>
            <a:r>
              <a:rPr lang="en-US" dirty="0" err="1"/>
              <a:t>kapsamında</a:t>
            </a:r>
            <a:r>
              <a:rPr lang="en-US" dirty="0"/>
              <a:t> (</a:t>
            </a:r>
            <a:r>
              <a:rPr lang="en-US" dirty="0" err="1"/>
              <a:t>koşula</a:t>
            </a:r>
            <a:r>
              <a:rPr lang="en-US" dirty="0"/>
              <a:t> </a:t>
            </a:r>
            <a:r>
              <a:rPr lang="en-US" dirty="0" err="1"/>
              <a:t>bağlı</a:t>
            </a:r>
            <a:r>
              <a:rPr lang="en-US" dirty="0"/>
              <a:t>) </a:t>
            </a:r>
            <a:r>
              <a:rPr lang="en-US" dirty="0" err="1"/>
              <a:t>kullanımına</a:t>
            </a:r>
            <a:r>
              <a:rPr lang="en-US" dirty="0"/>
              <a:t>, </a:t>
            </a:r>
            <a:r>
              <a:rPr lang="en-US" dirty="0" err="1"/>
              <a:t>serbest</a:t>
            </a:r>
            <a:r>
              <a:rPr lang="en-US" dirty="0"/>
              <a:t> </a:t>
            </a:r>
            <a:r>
              <a:rPr lang="en-US" dirty="0" err="1"/>
              <a:t>bırakılmasına</a:t>
            </a:r>
            <a:r>
              <a:rPr lang="en-US" dirty="0"/>
              <a:t> </a:t>
            </a:r>
            <a:r>
              <a:rPr lang="en-US" dirty="0" err="1"/>
              <a:t>veya</a:t>
            </a:r>
            <a:r>
              <a:rPr lang="en-US" dirty="0"/>
              <a:t> </a:t>
            </a:r>
            <a:r>
              <a:rPr lang="en-US" dirty="0" err="1"/>
              <a:t>kabulüne</a:t>
            </a:r>
            <a:r>
              <a:rPr lang="en-US" dirty="0"/>
              <a:t> </a:t>
            </a:r>
            <a:r>
              <a:rPr lang="en-US" dirty="0" err="1"/>
              <a:t>izin</a:t>
            </a:r>
            <a:r>
              <a:rPr lang="en-US" dirty="0"/>
              <a:t> </a:t>
            </a:r>
            <a:r>
              <a:rPr lang="en-US" dirty="0" err="1"/>
              <a:t>verildiğinin</a:t>
            </a:r>
            <a:r>
              <a:rPr lang="en-US" dirty="0"/>
              <a:t> </a:t>
            </a:r>
            <a:r>
              <a:rPr lang="en-US" dirty="0" err="1"/>
              <a:t>gösterilmesi</a:t>
            </a:r>
            <a:r>
              <a:rPr lang="en-US" dirty="0"/>
              <a:t>.</a:t>
            </a:r>
          </a:p>
        </p:txBody>
      </p:sp>
    </p:spTree>
    <p:extLst>
      <p:ext uri="{BB962C8B-B14F-4D97-AF65-F5344CB8AC3E}">
        <p14:creationId xmlns:p14="http://schemas.microsoft.com/office/powerpoint/2010/main" val="16756254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A8D911-DA21-85B3-E96A-8FF9E955B4F5}"/>
              </a:ext>
            </a:extLst>
          </p:cNvPr>
          <p:cNvSpPr>
            <a:spLocks noGrp="1"/>
          </p:cNvSpPr>
          <p:nvPr>
            <p:ph type="title"/>
          </p:nvPr>
        </p:nvSpPr>
        <p:spPr>
          <a:xfrm>
            <a:off x="643467" y="1698171"/>
            <a:ext cx="3962061" cy="4516360"/>
          </a:xfrm>
        </p:spPr>
        <p:txBody>
          <a:bodyPr anchor="t">
            <a:normAutofit/>
          </a:bodyPr>
          <a:lstStyle/>
          <a:p>
            <a:r>
              <a:rPr lang="en-US" sz="4000" b="1" i="0" u="none" strike="noStrike" baseline="0" dirty="0">
                <a:latin typeface="MetaSerifPro-Bold"/>
              </a:rPr>
              <a:t>8.3.3 Actions in response to nonconforming product detected after delivery (Procedure)</a:t>
            </a:r>
            <a:endParaRPr lang="en-US" sz="40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C4EA08C-BAC8-3839-765B-8A4EB3B1F6A3}"/>
              </a:ext>
            </a:extLst>
          </p:cNvPr>
          <p:cNvSpPr>
            <a:spLocks noGrp="1"/>
          </p:cNvSpPr>
          <p:nvPr>
            <p:ph idx="1"/>
          </p:nvPr>
        </p:nvSpPr>
        <p:spPr>
          <a:xfrm>
            <a:off x="5070020" y="1698170"/>
            <a:ext cx="6478513" cy="4516361"/>
          </a:xfrm>
        </p:spPr>
        <p:txBody>
          <a:bodyPr>
            <a:normAutofit lnSpcReduction="10000"/>
          </a:bodyPr>
          <a:lstStyle/>
          <a:p>
            <a:pPr marL="0" indent="0">
              <a:buNone/>
            </a:pPr>
            <a:r>
              <a:rPr lang="en-US" sz="2400" dirty="0" err="1"/>
              <a:t>Ürün</a:t>
            </a:r>
            <a:r>
              <a:rPr lang="en-US" sz="2400" dirty="0"/>
              <a:t> </a:t>
            </a:r>
            <a:r>
              <a:rPr lang="en-US" sz="2400" dirty="0" err="1"/>
              <a:t>teslim</a:t>
            </a:r>
            <a:r>
              <a:rPr lang="en-US" sz="2400" dirty="0"/>
              <a:t> </a:t>
            </a:r>
            <a:r>
              <a:rPr lang="en-US" sz="2400" dirty="0" err="1"/>
              <a:t>edildikten</a:t>
            </a:r>
            <a:r>
              <a:rPr lang="en-US" sz="2400" dirty="0"/>
              <a:t> </a:t>
            </a:r>
            <a:r>
              <a:rPr lang="en-US" sz="2400" dirty="0" err="1"/>
              <a:t>sonra</a:t>
            </a:r>
            <a:r>
              <a:rPr lang="en-US" sz="2400" dirty="0"/>
              <a:t>  </a:t>
            </a:r>
            <a:r>
              <a:rPr lang="en-US" sz="2400" dirty="0" err="1"/>
              <a:t>izlenecek</a:t>
            </a:r>
            <a:r>
              <a:rPr lang="en-US" sz="2400" dirty="0"/>
              <a:t> </a:t>
            </a:r>
            <a:r>
              <a:rPr lang="en-US" sz="2400" dirty="0" err="1"/>
              <a:t>yöntemi</a:t>
            </a:r>
            <a:r>
              <a:rPr lang="en-US" sz="2400" dirty="0"/>
              <a:t> ve </a:t>
            </a:r>
            <a:r>
              <a:rPr lang="en-US" sz="2400" dirty="0" err="1"/>
              <a:t>iletişimi</a:t>
            </a:r>
            <a:r>
              <a:rPr lang="en-US" sz="2400" dirty="0"/>
              <a:t> </a:t>
            </a:r>
            <a:r>
              <a:rPr lang="en-US" sz="2400" dirty="0" err="1"/>
              <a:t>kimin</a:t>
            </a:r>
            <a:r>
              <a:rPr lang="en-US" sz="2400" dirty="0"/>
              <a:t>/ne </a:t>
            </a:r>
            <a:r>
              <a:rPr lang="en-US" sz="2400" dirty="0" err="1"/>
              <a:t>şekilde</a:t>
            </a:r>
            <a:r>
              <a:rPr lang="en-US" sz="2400" dirty="0"/>
              <a:t> </a:t>
            </a:r>
            <a:r>
              <a:rPr lang="en-US" sz="2400" dirty="0" err="1"/>
              <a:t>sağladığını</a:t>
            </a:r>
            <a:r>
              <a:rPr lang="en-US" sz="2400" dirty="0"/>
              <a:t> ve </a:t>
            </a:r>
            <a:r>
              <a:rPr lang="en-US" sz="2400" dirty="0" err="1"/>
              <a:t>uyarı</a:t>
            </a:r>
            <a:r>
              <a:rPr lang="en-US" sz="2400" dirty="0"/>
              <a:t> </a:t>
            </a:r>
            <a:r>
              <a:rPr lang="en-US" sz="2400" dirty="0" err="1"/>
              <a:t>bildirimi</a:t>
            </a:r>
            <a:r>
              <a:rPr lang="en-US" sz="2400" dirty="0"/>
              <a:t> </a:t>
            </a:r>
            <a:r>
              <a:rPr lang="en-US" sz="2400" dirty="0" err="1"/>
              <a:t>akışını</a:t>
            </a:r>
            <a:r>
              <a:rPr lang="en-US" sz="2400" dirty="0"/>
              <a:t>/</a:t>
            </a:r>
            <a:r>
              <a:rPr lang="en-US" sz="2400" dirty="0" err="1"/>
              <a:t>sorumluluklarını</a:t>
            </a:r>
            <a:r>
              <a:rPr lang="en-US" sz="2400" dirty="0"/>
              <a:t> </a:t>
            </a:r>
            <a:r>
              <a:rPr lang="en-US" sz="2400" dirty="0" err="1"/>
              <a:t>açıklayan</a:t>
            </a:r>
            <a:r>
              <a:rPr lang="en-US" sz="2400" dirty="0"/>
              <a:t> </a:t>
            </a:r>
            <a:r>
              <a:rPr lang="en-US" sz="2400" dirty="0" err="1"/>
              <a:t>prosedür</a:t>
            </a:r>
            <a:r>
              <a:rPr lang="en-US" sz="2400" dirty="0"/>
              <a:t>. </a:t>
            </a:r>
          </a:p>
          <a:p>
            <a:pPr marL="0" indent="0">
              <a:buNone/>
            </a:pPr>
            <a:r>
              <a:rPr lang="en-US" sz="2400" dirty="0" err="1"/>
              <a:t>Uygunsuzluk</a:t>
            </a:r>
            <a:r>
              <a:rPr lang="en-US" sz="2400" dirty="0"/>
              <a:t> </a:t>
            </a:r>
            <a:r>
              <a:rPr lang="en-US" sz="2400" dirty="0" err="1"/>
              <a:t>tespitinden</a:t>
            </a:r>
            <a:r>
              <a:rPr lang="en-US" sz="2400" dirty="0"/>
              <a:t> </a:t>
            </a:r>
            <a:r>
              <a:rPr lang="en-US" sz="2400" dirty="0" err="1"/>
              <a:t>sonra</a:t>
            </a:r>
            <a:r>
              <a:rPr lang="en-US" sz="2400" dirty="0"/>
              <a:t> </a:t>
            </a:r>
            <a:r>
              <a:rPr lang="en-US" sz="2400" dirty="0" err="1"/>
              <a:t>üretici</a:t>
            </a:r>
            <a:r>
              <a:rPr lang="en-US" sz="2400" dirty="0"/>
              <a:t> </a:t>
            </a:r>
            <a:r>
              <a:rPr lang="en-US" sz="2400" dirty="0" err="1"/>
              <a:t>aşağıdaki</a:t>
            </a:r>
            <a:r>
              <a:rPr lang="en-US" sz="2400" dirty="0"/>
              <a:t> </a:t>
            </a:r>
            <a:r>
              <a:rPr lang="en-US" sz="2400" dirty="0" err="1"/>
              <a:t>kararları</a:t>
            </a:r>
            <a:r>
              <a:rPr lang="en-US" sz="2400" dirty="0"/>
              <a:t> </a:t>
            </a:r>
            <a:r>
              <a:rPr lang="en-US" sz="2400" dirty="0" err="1"/>
              <a:t>alır</a:t>
            </a:r>
            <a:r>
              <a:rPr lang="en-US" sz="2400" dirty="0"/>
              <a:t>:</a:t>
            </a:r>
          </a:p>
          <a:p>
            <a:pPr lvl="1"/>
            <a:r>
              <a:rPr lang="en-US" dirty="0" err="1"/>
              <a:t>ürünü</a:t>
            </a:r>
            <a:r>
              <a:rPr lang="en-US" dirty="0"/>
              <a:t> </a:t>
            </a:r>
            <a:r>
              <a:rPr lang="en-US" dirty="0" err="1"/>
              <a:t>satıştan</a:t>
            </a:r>
            <a:r>
              <a:rPr lang="en-US" dirty="0"/>
              <a:t> </a:t>
            </a:r>
            <a:r>
              <a:rPr lang="en-US" dirty="0" err="1"/>
              <a:t>çekmek</a:t>
            </a:r>
            <a:r>
              <a:rPr lang="en-US" dirty="0"/>
              <a:t>,</a:t>
            </a:r>
          </a:p>
          <a:p>
            <a:pPr lvl="1"/>
            <a:r>
              <a:rPr lang="en-US" dirty="0" err="1"/>
              <a:t>ürünü</a:t>
            </a:r>
            <a:r>
              <a:rPr lang="en-US" dirty="0"/>
              <a:t> </a:t>
            </a:r>
            <a:r>
              <a:rPr lang="en-US" dirty="0" err="1"/>
              <a:t>dağıtımdan</a:t>
            </a:r>
            <a:r>
              <a:rPr lang="en-US" dirty="0"/>
              <a:t> </a:t>
            </a:r>
            <a:r>
              <a:rPr lang="en-US" dirty="0" err="1"/>
              <a:t>çekmek</a:t>
            </a:r>
            <a:r>
              <a:rPr lang="en-US" dirty="0"/>
              <a:t>,</a:t>
            </a:r>
          </a:p>
          <a:p>
            <a:pPr lvl="1"/>
            <a:r>
              <a:rPr lang="en-US" dirty="0" err="1"/>
              <a:t>müşterilere</a:t>
            </a:r>
            <a:r>
              <a:rPr lang="en-US" dirty="0"/>
              <a:t> </a:t>
            </a:r>
            <a:r>
              <a:rPr lang="en-US" dirty="0" err="1"/>
              <a:t>tavsiye</a:t>
            </a:r>
            <a:r>
              <a:rPr lang="en-US" dirty="0"/>
              <a:t> </a:t>
            </a:r>
            <a:r>
              <a:rPr lang="en-US" dirty="0" err="1"/>
              <a:t>vermek</a:t>
            </a:r>
            <a:r>
              <a:rPr lang="en-US" dirty="0"/>
              <a:t> </a:t>
            </a:r>
          </a:p>
          <a:p>
            <a:pPr lvl="1"/>
            <a:r>
              <a:rPr lang="en-US" dirty="0" err="1"/>
              <a:t>ürün</a:t>
            </a:r>
            <a:r>
              <a:rPr lang="en-US" dirty="0"/>
              <a:t> </a:t>
            </a:r>
            <a:r>
              <a:rPr lang="en-US" dirty="0" err="1"/>
              <a:t>veya</a:t>
            </a:r>
            <a:r>
              <a:rPr lang="en-US" dirty="0"/>
              <a:t> </a:t>
            </a:r>
            <a:r>
              <a:rPr lang="en-US" dirty="0" err="1"/>
              <a:t>yazılım</a:t>
            </a:r>
            <a:r>
              <a:rPr lang="en-US" dirty="0"/>
              <a:t> </a:t>
            </a:r>
            <a:r>
              <a:rPr lang="en-US" dirty="0" err="1"/>
              <a:t>dahil</a:t>
            </a:r>
            <a:r>
              <a:rPr lang="en-US" dirty="0"/>
              <a:t> </a:t>
            </a:r>
            <a:r>
              <a:rPr lang="en-US" dirty="0" err="1"/>
              <a:t>olmak</a:t>
            </a:r>
            <a:r>
              <a:rPr lang="en-US" dirty="0"/>
              <a:t> </a:t>
            </a:r>
            <a:r>
              <a:rPr lang="en-US" dirty="0" err="1"/>
              <a:t>üzere</a:t>
            </a:r>
            <a:r>
              <a:rPr lang="en-US" dirty="0"/>
              <a:t> </a:t>
            </a:r>
            <a:r>
              <a:rPr lang="en-US" dirty="0" err="1"/>
              <a:t>belirli</a:t>
            </a:r>
            <a:r>
              <a:rPr lang="en-US" dirty="0"/>
              <a:t> </a:t>
            </a:r>
            <a:r>
              <a:rPr lang="en-US" dirty="0" err="1"/>
              <a:t>bir</a:t>
            </a:r>
            <a:r>
              <a:rPr lang="en-US" dirty="0"/>
              <a:t> </a:t>
            </a:r>
            <a:r>
              <a:rPr lang="en-US" dirty="0" err="1"/>
              <a:t>ürünün</a:t>
            </a:r>
            <a:r>
              <a:rPr lang="en-US" dirty="0"/>
              <a:t> </a:t>
            </a:r>
            <a:r>
              <a:rPr lang="en-US" dirty="0" err="1"/>
              <a:t>bileşenler</a:t>
            </a:r>
            <a:r>
              <a:rPr lang="en-US" dirty="0"/>
              <a:t>/</a:t>
            </a:r>
            <a:r>
              <a:rPr lang="en-US" dirty="0" err="1"/>
              <a:t>montaj</a:t>
            </a:r>
            <a:r>
              <a:rPr lang="en-US" dirty="0"/>
              <a:t> </a:t>
            </a:r>
            <a:r>
              <a:rPr lang="en-US" dirty="0" err="1"/>
              <a:t>dahil</a:t>
            </a:r>
            <a:r>
              <a:rPr lang="en-US" dirty="0"/>
              <a:t> </a:t>
            </a:r>
            <a:r>
              <a:rPr lang="en-US" dirty="0" err="1"/>
              <a:t>değiştirilmesi</a:t>
            </a:r>
            <a:r>
              <a:rPr lang="en-US" dirty="0"/>
              <a:t> </a:t>
            </a:r>
            <a:r>
              <a:rPr lang="en-US" dirty="0" err="1"/>
              <a:t>veya</a:t>
            </a:r>
            <a:r>
              <a:rPr lang="en-US" dirty="0"/>
              <a:t> </a:t>
            </a:r>
            <a:r>
              <a:rPr lang="en-US" dirty="0" err="1"/>
              <a:t>ürünün</a:t>
            </a:r>
            <a:r>
              <a:rPr lang="en-US" dirty="0"/>
              <a:t> </a:t>
            </a:r>
            <a:r>
              <a:rPr lang="en-US" dirty="0" err="1"/>
              <a:t>fiziki</a:t>
            </a:r>
            <a:r>
              <a:rPr lang="en-US" dirty="0"/>
              <a:t> </a:t>
            </a:r>
            <a:r>
              <a:rPr lang="en-US" dirty="0" err="1"/>
              <a:t>olarak</a:t>
            </a:r>
            <a:r>
              <a:rPr lang="en-US" dirty="0"/>
              <a:t> </a:t>
            </a:r>
            <a:r>
              <a:rPr lang="en-US" dirty="0" err="1"/>
              <a:t>iadesini</a:t>
            </a:r>
            <a:r>
              <a:rPr lang="en-US" dirty="0"/>
              <a:t> </a:t>
            </a:r>
            <a:r>
              <a:rPr lang="en-US" dirty="0" err="1"/>
              <a:t>veya</a:t>
            </a:r>
            <a:r>
              <a:rPr lang="en-US" dirty="0"/>
              <a:t> </a:t>
            </a:r>
            <a:r>
              <a:rPr lang="en-US" dirty="0" err="1"/>
              <a:t>imhasını</a:t>
            </a:r>
            <a:r>
              <a:rPr lang="en-US" dirty="0"/>
              <a:t> </a:t>
            </a:r>
            <a:r>
              <a:rPr lang="en-US" dirty="0" err="1"/>
              <a:t>talep</a:t>
            </a:r>
            <a:r>
              <a:rPr lang="en-US" dirty="0"/>
              <a:t> </a:t>
            </a:r>
            <a:r>
              <a:rPr lang="en-US" dirty="0" err="1"/>
              <a:t>etme</a:t>
            </a:r>
            <a:r>
              <a:rPr lang="en-US" dirty="0"/>
              <a:t>.</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405699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1EDA2-5F97-A29A-9D50-FF894096CF4E}"/>
              </a:ext>
            </a:extLst>
          </p:cNvPr>
          <p:cNvSpPr>
            <a:spLocks noGrp="1"/>
          </p:cNvSpPr>
          <p:nvPr>
            <p:ph type="title"/>
          </p:nvPr>
        </p:nvSpPr>
        <p:spPr/>
        <p:txBody>
          <a:bodyPr/>
          <a:lstStyle/>
          <a:p>
            <a:r>
              <a:rPr lang="en-US" sz="4400" b="1" i="0" u="none" strike="noStrike" baseline="0" dirty="0">
                <a:latin typeface="MetaSerifPro-Bold"/>
              </a:rPr>
              <a:t>8.3.3 Actions in response to nonconforming product detected after delivery (Procedure)</a:t>
            </a:r>
            <a:endParaRPr lang="en-US" dirty="0"/>
          </a:p>
        </p:txBody>
      </p:sp>
      <p:sp>
        <p:nvSpPr>
          <p:cNvPr id="3" name="Content Placeholder 2">
            <a:extLst>
              <a:ext uri="{FF2B5EF4-FFF2-40B4-BE49-F238E27FC236}">
                <a16:creationId xmlns:a16="http://schemas.microsoft.com/office/drawing/2014/main" id="{2252EE96-D829-0718-4C1D-E727C532BE82}"/>
              </a:ext>
            </a:extLst>
          </p:cNvPr>
          <p:cNvSpPr>
            <a:spLocks noGrp="1"/>
          </p:cNvSpPr>
          <p:nvPr>
            <p:ph idx="1"/>
          </p:nvPr>
        </p:nvSpPr>
        <p:spPr/>
        <p:txBody>
          <a:bodyPr>
            <a:normAutofit/>
          </a:bodyPr>
          <a:lstStyle/>
          <a:p>
            <a:pPr marL="0" indent="0">
              <a:buNone/>
            </a:pPr>
            <a:r>
              <a:rPr lang="en-US" sz="2400" dirty="0" err="1">
                <a:effectLst/>
                <a:latin typeface="MetaSerifPro-Light"/>
                <a:ea typeface="Calibri" panose="020F0502020204030204" pitchFamily="34" charset="0"/>
                <a:cs typeface="MetaSerifPro-Light"/>
              </a:rPr>
              <a:t>Uyarı</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Bildirimleri</a:t>
            </a:r>
            <a:endParaRPr lang="en-US" sz="2400" b="1" dirty="0">
              <a:effectLst/>
              <a:latin typeface="MetaSerifPro-Light"/>
              <a:ea typeface="Calibri" panose="020F0502020204030204" pitchFamily="34" charset="0"/>
              <a:cs typeface="MetaSerifPro-Light"/>
            </a:endParaRPr>
          </a:p>
          <a:p>
            <a:pPr marL="0" indent="0">
              <a:buNone/>
            </a:pPr>
            <a:r>
              <a:rPr lang="en-US" sz="2400" b="1" dirty="0" err="1">
                <a:highlight>
                  <a:srgbClr val="FF00FF"/>
                </a:highlight>
                <a:latin typeface="MetaSerifPro-Light"/>
                <a:ea typeface="Calibri" panose="020F0502020204030204" pitchFamily="34" charset="0"/>
                <a:cs typeface="MetaSerifPro-Light"/>
              </a:rPr>
              <a:t>Neler</a:t>
            </a:r>
            <a:r>
              <a:rPr lang="en-US" sz="2400" b="1" dirty="0">
                <a:highlight>
                  <a:srgbClr val="FF00FF"/>
                </a:highlight>
                <a:latin typeface="MetaSerifPro-Light"/>
                <a:ea typeface="Calibri" panose="020F0502020204030204" pitchFamily="34" charset="0"/>
                <a:cs typeface="MetaSerifPro-Light"/>
              </a:rPr>
              <a:t> </a:t>
            </a:r>
            <a:r>
              <a:rPr lang="en-US" sz="2400" b="1" dirty="0" err="1">
                <a:highlight>
                  <a:srgbClr val="FF00FF"/>
                </a:highlight>
                <a:latin typeface="MetaSerifPro-Light"/>
                <a:ea typeface="Calibri" panose="020F0502020204030204" pitchFamily="34" charset="0"/>
                <a:cs typeface="MetaSerifPro-Light"/>
              </a:rPr>
              <a:t>içermelidir</a:t>
            </a:r>
            <a:r>
              <a:rPr lang="en-US" sz="2400" b="1" dirty="0">
                <a:highlight>
                  <a:srgbClr val="FF00FF"/>
                </a:highlight>
                <a:latin typeface="MetaSerifPro-Light"/>
                <a:ea typeface="Calibri" panose="020F0502020204030204" pitchFamily="34" charset="0"/>
                <a:cs typeface="MetaSerifPro-Light"/>
              </a:rPr>
              <a:t>?</a:t>
            </a:r>
            <a:endParaRPr lang="en-US" sz="2400" b="1" dirty="0">
              <a:effectLst/>
              <a:highlight>
                <a:srgbClr val="FF00FF"/>
              </a:highlight>
              <a:latin typeface="MetaSerifPro-Light"/>
              <a:ea typeface="Calibri" panose="020F0502020204030204" pitchFamily="34" charset="0"/>
              <a:cs typeface="MetaSerifPro-Light"/>
            </a:endParaRPr>
          </a:p>
          <a:p>
            <a:pPr marL="0" indent="0">
              <a:buNone/>
            </a:pPr>
            <a:r>
              <a:rPr lang="en-US" sz="2400" dirty="0" err="1"/>
              <a:t>Kilit</a:t>
            </a:r>
            <a:r>
              <a:rPr lang="en-US" sz="2400" dirty="0"/>
              <a:t> </a:t>
            </a:r>
            <a:r>
              <a:rPr lang="en-US" sz="2400" dirty="0" err="1"/>
              <a:t>personel</a:t>
            </a:r>
            <a:r>
              <a:rPr lang="en-US" sz="2400" dirty="0"/>
              <a:t> </a:t>
            </a:r>
            <a:r>
              <a:rPr lang="en-US" sz="2400" dirty="0" err="1"/>
              <a:t>olmasa</a:t>
            </a:r>
            <a:r>
              <a:rPr lang="en-US" sz="2400" dirty="0"/>
              <a:t> bile </a:t>
            </a:r>
            <a:r>
              <a:rPr lang="en-US" sz="2400" dirty="0" err="1"/>
              <a:t>prosedürün</a:t>
            </a:r>
            <a:r>
              <a:rPr lang="en-US" sz="2400" dirty="0"/>
              <a:t> </a:t>
            </a:r>
            <a:r>
              <a:rPr lang="en-US" sz="2400" dirty="0" err="1"/>
              <a:t>yürütülmesini</a:t>
            </a:r>
            <a:r>
              <a:rPr lang="en-US" sz="2400" dirty="0"/>
              <a:t> </a:t>
            </a:r>
            <a:r>
              <a:rPr lang="en-US" sz="2400" dirty="0" err="1"/>
              <a:t>sağlayan</a:t>
            </a:r>
            <a:r>
              <a:rPr lang="en-US" sz="2400" dirty="0"/>
              <a:t> </a:t>
            </a:r>
            <a:r>
              <a:rPr lang="en-US" sz="2400" dirty="0" err="1"/>
              <a:t>düzenlemeler</a:t>
            </a:r>
            <a:r>
              <a:rPr lang="en-US" sz="2400" dirty="0"/>
              <a:t>,</a:t>
            </a:r>
          </a:p>
          <a:p>
            <a:pPr marL="0" indent="0">
              <a:buNone/>
            </a:pPr>
            <a:r>
              <a:rPr lang="en-US" sz="2400" dirty="0" err="1"/>
              <a:t>Eylem</a:t>
            </a:r>
            <a:r>
              <a:rPr lang="en-US" sz="2400" dirty="0"/>
              <a:t>/</a:t>
            </a:r>
            <a:r>
              <a:rPr lang="en-US" sz="2400" dirty="0" err="1"/>
              <a:t>faaliyet</a:t>
            </a:r>
            <a:r>
              <a:rPr lang="en-US" sz="2400" dirty="0"/>
              <a:t> </a:t>
            </a:r>
            <a:r>
              <a:rPr lang="en-US" sz="2400" dirty="0" err="1"/>
              <a:t>başlatma</a:t>
            </a:r>
            <a:r>
              <a:rPr lang="en-US" sz="2400" dirty="0"/>
              <a:t> </a:t>
            </a:r>
            <a:r>
              <a:rPr lang="en-US" sz="2400" dirty="0" err="1"/>
              <a:t>yetkisi</a:t>
            </a:r>
            <a:r>
              <a:rPr lang="en-US" sz="2400" dirty="0"/>
              <a:t> ve </a:t>
            </a:r>
            <a:r>
              <a:rPr lang="en-US" sz="2400" dirty="0" err="1"/>
              <a:t>etkilenenleri</a:t>
            </a:r>
            <a:r>
              <a:rPr lang="en-US" sz="2400" dirty="0"/>
              <a:t> </a:t>
            </a:r>
            <a:r>
              <a:rPr lang="en-US" sz="2400" dirty="0" err="1"/>
              <a:t>belirleme</a:t>
            </a:r>
            <a:r>
              <a:rPr lang="en-US" sz="2400" dirty="0"/>
              <a:t> </a:t>
            </a:r>
            <a:r>
              <a:rPr lang="en-US" sz="2400" dirty="0" err="1"/>
              <a:t>yöntemi</a:t>
            </a:r>
            <a:r>
              <a:rPr lang="en-US" sz="2400" dirty="0"/>
              <a:t>,</a:t>
            </a:r>
          </a:p>
          <a:p>
            <a:pPr marL="0" indent="0">
              <a:buNone/>
            </a:pPr>
            <a:r>
              <a:rPr lang="en-US" sz="2400" dirty="0" err="1"/>
              <a:t>İade</a:t>
            </a:r>
            <a:r>
              <a:rPr lang="en-US" sz="2400" dirty="0"/>
              <a:t> </a:t>
            </a:r>
            <a:r>
              <a:rPr lang="en-US" sz="2400" dirty="0" err="1"/>
              <a:t>edilen</a:t>
            </a:r>
            <a:r>
              <a:rPr lang="en-US" sz="2400" dirty="0"/>
              <a:t> </a:t>
            </a:r>
            <a:r>
              <a:rPr lang="en-US" sz="2400" dirty="0" err="1"/>
              <a:t>ürünün</a:t>
            </a:r>
            <a:r>
              <a:rPr lang="en-US" sz="2400" dirty="0"/>
              <a:t> </a:t>
            </a:r>
            <a:r>
              <a:rPr lang="en-US" sz="2400" dirty="0" err="1"/>
              <a:t>elden</a:t>
            </a:r>
            <a:r>
              <a:rPr lang="en-US" sz="2400" dirty="0"/>
              <a:t> </a:t>
            </a:r>
            <a:r>
              <a:rPr lang="en-US" sz="2400" dirty="0" err="1"/>
              <a:t>çıkarılmasını</a:t>
            </a:r>
            <a:r>
              <a:rPr lang="en-US" sz="2400" dirty="0"/>
              <a:t> </a:t>
            </a:r>
            <a:r>
              <a:rPr lang="en-US" sz="2400" dirty="0" err="1"/>
              <a:t>belirleyen</a:t>
            </a:r>
            <a:r>
              <a:rPr lang="en-US" sz="2400" dirty="0"/>
              <a:t> </a:t>
            </a:r>
            <a:r>
              <a:rPr lang="en-US" sz="2400" dirty="0" err="1"/>
              <a:t>sistem</a:t>
            </a:r>
            <a:r>
              <a:rPr lang="en-US" sz="2400" dirty="0"/>
              <a:t> (</a:t>
            </a:r>
            <a:r>
              <a:rPr lang="en-US" sz="2400" dirty="0" err="1"/>
              <a:t>örn</a:t>
            </a:r>
            <a:r>
              <a:rPr lang="en-US" sz="2400" dirty="0"/>
              <a:t>. </a:t>
            </a:r>
            <a:r>
              <a:rPr lang="en-US" sz="2400" dirty="0" err="1"/>
              <a:t>yeniden</a:t>
            </a:r>
            <a:r>
              <a:rPr lang="en-US" sz="2400" dirty="0"/>
              <a:t> </a:t>
            </a:r>
            <a:r>
              <a:rPr lang="en-US" sz="2400" dirty="0" err="1"/>
              <a:t>işleme</a:t>
            </a:r>
            <a:r>
              <a:rPr lang="en-US" sz="2400" dirty="0"/>
              <a:t>, </a:t>
            </a:r>
            <a:r>
              <a:rPr lang="en-US" sz="2400" dirty="0" err="1"/>
              <a:t>yeniden</a:t>
            </a:r>
            <a:r>
              <a:rPr lang="en-US" sz="2400" dirty="0"/>
              <a:t> </a:t>
            </a:r>
            <a:r>
              <a:rPr lang="en-US" sz="2400" dirty="0" err="1"/>
              <a:t>paketleme</a:t>
            </a:r>
            <a:r>
              <a:rPr lang="en-US" sz="2400" dirty="0"/>
              <a:t>, </a:t>
            </a:r>
            <a:r>
              <a:rPr lang="en-US" sz="2400" dirty="0" err="1"/>
              <a:t>bertaraf</a:t>
            </a:r>
            <a:r>
              <a:rPr lang="en-US" sz="2400" dirty="0"/>
              <a:t>); ve</a:t>
            </a:r>
          </a:p>
          <a:p>
            <a:pPr marL="0" indent="0">
              <a:buNone/>
            </a:pPr>
            <a:r>
              <a:rPr lang="en-US" sz="2400" dirty="0" err="1"/>
              <a:t>İletişimin</a:t>
            </a:r>
            <a:r>
              <a:rPr lang="en-US" sz="2400" dirty="0"/>
              <a:t> </a:t>
            </a:r>
            <a:r>
              <a:rPr lang="en-US" sz="2400" dirty="0" err="1"/>
              <a:t>sağlanması</a:t>
            </a:r>
            <a:r>
              <a:rPr lang="en-US" sz="2400" dirty="0"/>
              <a:t> (</a:t>
            </a:r>
            <a:r>
              <a:rPr lang="en-US" sz="2400" dirty="0" err="1"/>
              <a:t>yerel</a:t>
            </a:r>
            <a:r>
              <a:rPr lang="en-US" sz="2400" dirty="0"/>
              <a:t> </a:t>
            </a:r>
            <a:r>
              <a:rPr lang="en-US" sz="2400" dirty="0" err="1"/>
              <a:t>veya</a:t>
            </a:r>
            <a:r>
              <a:rPr lang="en-US" sz="2400" dirty="0"/>
              <a:t> </a:t>
            </a:r>
            <a:r>
              <a:rPr lang="en-US" sz="2400" dirty="0" err="1"/>
              <a:t>ulusal</a:t>
            </a:r>
            <a:r>
              <a:rPr lang="en-US" sz="2400" dirty="0"/>
              <a:t> </a:t>
            </a:r>
            <a:r>
              <a:rPr lang="en-US" sz="2400" dirty="0" err="1"/>
              <a:t>kuruluşlar</a:t>
            </a:r>
            <a:r>
              <a:rPr lang="en-US" sz="2400" dirty="0"/>
              <a:t>), </a:t>
            </a:r>
            <a:r>
              <a:rPr lang="en-US" sz="2400" dirty="0" err="1"/>
              <a:t>temas</a:t>
            </a:r>
            <a:r>
              <a:rPr lang="en-US" sz="2400" dirty="0"/>
              <a:t> </a:t>
            </a:r>
            <a:r>
              <a:rPr lang="en-US" sz="2400" dirty="0" err="1"/>
              <a:t>noktaları</a:t>
            </a:r>
            <a:r>
              <a:rPr lang="en-US" sz="2400" dirty="0"/>
              <a:t> ve </a:t>
            </a:r>
            <a:r>
              <a:rPr lang="en-US" sz="2400" dirty="0" err="1"/>
              <a:t>kuruluşunuz</a:t>
            </a:r>
            <a:r>
              <a:rPr lang="en-US" sz="2400" dirty="0"/>
              <a:t> </a:t>
            </a:r>
            <a:r>
              <a:rPr lang="en-US" sz="2400" dirty="0" err="1"/>
              <a:t>ile</a:t>
            </a:r>
            <a:r>
              <a:rPr lang="en-US" sz="2400" dirty="0"/>
              <a:t> </a:t>
            </a:r>
            <a:r>
              <a:rPr lang="en-US" sz="2400" dirty="0" err="1"/>
              <a:t>onaylayıcı</a:t>
            </a:r>
            <a:r>
              <a:rPr lang="en-US" sz="2400" dirty="0"/>
              <a:t> </a:t>
            </a:r>
            <a:r>
              <a:rPr lang="en-US" sz="2400" dirty="0" err="1"/>
              <a:t>kuruluşlar</a:t>
            </a:r>
            <a:r>
              <a:rPr lang="en-US" sz="2400" dirty="0"/>
              <a:t> ve </a:t>
            </a:r>
            <a:r>
              <a:rPr lang="en-US" sz="2400" dirty="0" err="1"/>
              <a:t>müşteriler</a:t>
            </a:r>
            <a:r>
              <a:rPr lang="en-US" sz="2400" dirty="0"/>
              <a:t> </a:t>
            </a:r>
            <a:r>
              <a:rPr lang="en-US" sz="2400" dirty="0" err="1"/>
              <a:t>arasında</a:t>
            </a:r>
            <a:r>
              <a:rPr lang="en-US" sz="2400" dirty="0"/>
              <a:t> </a:t>
            </a:r>
            <a:r>
              <a:rPr lang="en-US" sz="2400" dirty="0" err="1"/>
              <a:t>sağlanacak</a:t>
            </a:r>
            <a:r>
              <a:rPr lang="en-US" sz="2400" dirty="0"/>
              <a:t> </a:t>
            </a:r>
            <a:r>
              <a:rPr lang="en-US" sz="2400" dirty="0" err="1"/>
              <a:t>iletişim</a:t>
            </a:r>
            <a:r>
              <a:rPr lang="en-US" sz="2400" dirty="0"/>
              <a:t> </a:t>
            </a:r>
            <a:r>
              <a:rPr lang="en-US" sz="2400" dirty="0" err="1"/>
              <a:t>yöntemleri</a:t>
            </a:r>
            <a:r>
              <a:rPr lang="en-US" sz="2400" dirty="0"/>
              <a:t>.</a:t>
            </a:r>
          </a:p>
        </p:txBody>
      </p:sp>
    </p:spTree>
    <p:extLst>
      <p:ext uri="{BB962C8B-B14F-4D97-AF65-F5344CB8AC3E}">
        <p14:creationId xmlns:p14="http://schemas.microsoft.com/office/powerpoint/2010/main" val="14420030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2A030-647E-61A3-920D-DD3CE2C38A09}"/>
              </a:ext>
            </a:extLst>
          </p:cNvPr>
          <p:cNvSpPr>
            <a:spLocks noGrp="1"/>
          </p:cNvSpPr>
          <p:nvPr>
            <p:ph type="title"/>
          </p:nvPr>
        </p:nvSpPr>
        <p:spPr>
          <a:xfrm>
            <a:off x="686834" y="1153572"/>
            <a:ext cx="3200400" cy="4461163"/>
          </a:xfrm>
        </p:spPr>
        <p:txBody>
          <a:bodyPr>
            <a:normAutofit/>
          </a:bodyPr>
          <a:lstStyle/>
          <a:p>
            <a:r>
              <a:rPr lang="en-US" b="1" i="0" u="none" strike="noStrike" baseline="0">
                <a:solidFill>
                  <a:srgbClr val="FFFFFF"/>
                </a:solidFill>
                <a:latin typeface="MetaSerifPro-Bold"/>
              </a:rPr>
              <a:t>8.3.4 Rework (Procedure)</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1CFA438-C5AF-DD75-1042-8F7300453788}"/>
              </a:ext>
            </a:extLst>
          </p:cNvPr>
          <p:cNvSpPr>
            <a:spLocks noGrp="1"/>
          </p:cNvSpPr>
          <p:nvPr>
            <p:ph idx="1"/>
          </p:nvPr>
        </p:nvSpPr>
        <p:spPr>
          <a:xfrm>
            <a:off x="4447308" y="591344"/>
            <a:ext cx="6906491" cy="5585619"/>
          </a:xfrm>
        </p:spPr>
        <p:txBody>
          <a:bodyPr anchor="ctr">
            <a:normAutofit/>
          </a:bodyPr>
          <a:lstStyle/>
          <a:p>
            <a:r>
              <a:rPr lang="en-US" dirty="0"/>
              <a:t>Yeni </a:t>
            </a:r>
            <a:r>
              <a:rPr lang="en-US" dirty="0" err="1"/>
              <a:t>bölüm</a:t>
            </a:r>
            <a:r>
              <a:rPr lang="en-US" dirty="0"/>
              <a:t>, </a:t>
            </a:r>
            <a:r>
              <a:rPr lang="en-US" dirty="0" err="1"/>
              <a:t>uygun</a:t>
            </a:r>
            <a:r>
              <a:rPr lang="en-US" dirty="0"/>
              <a:t> </a:t>
            </a:r>
            <a:r>
              <a:rPr lang="en-US" dirty="0" err="1"/>
              <a:t>olmayan</a:t>
            </a:r>
            <a:r>
              <a:rPr lang="en-US" dirty="0"/>
              <a:t> </a:t>
            </a:r>
            <a:r>
              <a:rPr lang="en-US" dirty="0" err="1"/>
              <a:t>ürünün</a:t>
            </a:r>
            <a:r>
              <a:rPr lang="en-US" dirty="0"/>
              <a:t> </a:t>
            </a:r>
            <a:r>
              <a:rPr lang="en-US" dirty="0" err="1"/>
              <a:t>spesifikasyona</a:t>
            </a:r>
            <a:r>
              <a:rPr lang="en-US" dirty="0"/>
              <a:t> </a:t>
            </a:r>
            <a:r>
              <a:rPr lang="en-US" dirty="0" err="1"/>
              <a:t>uygun</a:t>
            </a:r>
            <a:r>
              <a:rPr lang="en-US" dirty="0"/>
              <a:t> hale </a:t>
            </a:r>
            <a:r>
              <a:rPr lang="en-US" dirty="0" err="1"/>
              <a:t>getirilmesi</a:t>
            </a:r>
            <a:r>
              <a:rPr lang="en-US" dirty="0"/>
              <a:t> </a:t>
            </a:r>
            <a:r>
              <a:rPr lang="en-US" dirty="0" err="1"/>
              <a:t>için</a:t>
            </a:r>
            <a:r>
              <a:rPr lang="en-US" dirty="0"/>
              <a:t> </a:t>
            </a:r>
            <a:r>
              <a:rPr lang="en-US" dirty="0" err="1"/>
              <a:t>yeniden</a:t>
            </a:r>
            <a:r>
              <a:rPr lang="en-US" dirty="0"/>
              <a:t> </a:t>
            </a:r>
            <a:r>
              <a:rPr lang="en-US" dirty="0" err="1"/>
              <a:t>işlenmesiyle</a:t>
            </a:r>
            <a:r>
              <a:rPr lang="en-US" dirty="0"/>
              <a:t> </a:t>
            </a:r>
            <a:r>
              <a:rPr lang="en-US" dirty="0" err="1"/>
              <a:t>ilgili</a:t>
            </a:r>
            <a:r>
              <a:rPr lang="en-US" dirty="0"/>
              <a:t> </a:t>
            </a:r>
            <a:r>
              <a:rPr lang="en-US" dirty="0" err="1"/>
              <a:t>süreç</a:t>
            </a:r>
            <a:r>
              <a:rPr lang="en-US" dirty="0"/>
              <a:t> </a:t>
            </a:r>
            <a:r>
              <a:rPr lang="en-US" dirty="0" err="1"/>
              <a:t>yönetimini</a:t>
            </a:r>
            <a:r>
              <a:rPr lang="en-US" dirty="0"/>
              <a:t> </a:t>
            </a:r>
            <a:r>
              <a:rPr lang="en-US" dirty="0" err="1"/>
              <a:t>anlatan</a:t>
            </a:r>
            <a:r>
              <a:rPr lang="en-US" dirty="0"/>
              <a:t> </a:t>
            </a:r>
            <a:r>
              <a:rPr lang="en-US" dirty="0" err="1"/>
              <a:t>prosedür</a:t>
            </a:r>
            <a:r>
              <a:rPr lang="en-US" dirty="0"/>
              <a:t> </a:t>
            </a:r>
            <a:r>
              <a:rPr lang="en-US" dirty="0" err="1"/>
              <a:t>gerekliliğinden</a:t>
            </a:r>
            <a:r>
              <a:rPr lang="en-US" dirty="0"/>
              <a:t> </a:t>
            </a:r>
            <a:r>
              <a:rPr lang="en-US" dirty="0" err="1"/>
              <a:t>bahseder</a:t>
            </a:r>
            <a:r>
              <a:rPr lang="en-US" dirty="0"/>
              <a:t>. </a:t>
            </a:r>
          </a:p>
          <a:p>
            <a:r>
              <a:rPr lang="en-US" dirty="0"/>
              <a:t>Bu </a:t>
            </a:r>
            <a:r>
              <a:rPr lang="en-US" dirty="0" err="1"/>
              <a:t>prosedürde</a:t>
            </a:r>
            <a:r>
              <a:rPr lang="en-US" dirty="0"/>
              <a:t> </a:t>
            </a:r>
            <a:r>
              <a:rPr lang="en-US" dirty="0" err="1"/>
              <a:t>yapılan</a:t>
            </a:r>
            <a:r>
              <a:rPr lang="en-US" dirty="0"/>
              <a:t> </a:t>
            </a:r>
            <a:r>
              <a:rPr lang="en-US" dirty="0" err="1"/>
              <a:t>yeniden</a:t>
            </a:r>
            <a:r>
              <a:rPr lang="en-US" dirty="0"/>
              <a:t> </a:t>
            </a:r>
            <a:r>
              <a:rPr lang="en-US" dirty="0" err="1"/>
              <a:t>işlemin</a:t>
            </a:r>
            <a:r>
              <a:rPr lang="en-US" dirty="0"/>
              <a:t> </a:t>
            </a:r>
            <a:r>
              <a:rPr lang="en-US" dirty="0" err="1"/>
              <a:t>yaratacağı</a:t>
            </a:r>
            <a:r>
              <a:rPr lang="en-US" dirty="0"/>
              <a:t> </a:t>
            </a:r>
            <a:r>
              <a:rPr lang="en-US" dirty="0" err="1"/>
              <a:t>olumsuz</a:t>
            </a:r>
            <a:r>
              <a:rPr lang="en-US" dirty="0"/>
              <a:t> </a:t>
            </a:r>
            <a:r>
              <a:rPr lang="en-US" dirty="0" err="1"/>
              <a:t>etkilerin</a:t>
            </a:r>
            <a:r>
              <a:rPr lang="en-US" dirty="0"/>
              <a:t> </a:t>
            </a:r>
            <a:r>
              <a:rPr lang="en-US" dirty="0" err="1"/>
              <a:t>ortaya</a:t>
            </a:r>
            <a:r>
              <a:rPr lang="en-US" dirty="0"/>
              <a:t> </a:t>
            </a:r>
            <a:r>
              <a:rPr lang="en-US" dirty="0" err="1"/>
              <a:t>konması</a:t>
            </a:r>
            <a:r>
              <a:rPr lang="en-US" dirty="0"/>
              <a:t> </a:t>
            </a:r>
            <a:r>
              <a:rPr lang="en-US" dirty="0" err="1"/>
              <a:t>gerektiği</a:t>
            </a:r>
            <a:r>
              <a:rPr lang="en-US" dirty="0"/>
              <a:t> </a:t>
            </a:r>
            <a:r>
              <a:rPr lang="en-US" dirty="0" err="1"/>
              <a:t>anlatılmalıdır</a:t>
            </a:r>
            <a:r>
              <a:rPr lang="en-US" dirty="0"/>
              <a:t>. </a:t>
            </a:r>
          </a:p>
        </p:txBody>
      </p:sp>
    </p:spTree>
    <p:extLst>
      <p:ext uri="{BB962C8B-B14F-4D97-AF65-F5344CB8AC3E}">
        <p14:creationId xmlns:p14="http://schemas.microsoft.com/office/powerpoint/2010/main" val="1141877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77A4-8ADF-97B5-37B8-11D38A1EB87A}"/>
              </a:ext>
            </a:extLst>
          </p:cNvPr>
          <p:cNvSpPr>
            <a:spLocks noGrp="1"/>
          </p:cNvSpPr>
          <p:nvPr>
            <p:ph type="title"/>
          </p:nvPr>
        </p:nvSpPr>
        <p:spPr/>
        <p:txBody>
          <a:bodyPr>
            <a:normAutofit/>
          </a:bodyPr>
          <a:lstStyle/>
          <a:p>
            <a:r>
              <a:rPr lang="en-US" sz="4000" b="1" i="0" u="none" strike="noStrike" baseline="0" dirty="0">
                <a:latin typeface="MetaSerifPro-Bold"/>
              </a:rPr>
              <a:t>8.4 Analysis of data (Procedure)</a:t>
            </a:r>
            <a:endParaRPr lang="en-US" sz="4000" dirty="0"/>
          </a:p>
        </p:txBody>
      </p:sp>
      <p:sp>
        <p:nvSpPr>
          <p:cNvPr id="3" name="Content Placeholder 2">
            <a:extLst>
              <a:ext uri="{FF2B5EF4-FFF2-40B4-BE49-F238E27FC236}">
                <a16:creationId xmlns:a16="http://schemas.microsoft.com/office/drawing/2014/main" id="{1CB4A18E-5E4F-C680-4C0E-9A8DA35A2A91}"/>
              </a:ext>
            </a:extLst>
          </p:cNvPr>
          <p:cNvSpPr>
            <a:spLocks noGrp="1"/>
          </p:cNvSpPr>
          <p:nvPr>
            <p:ph idx="1"/>
          </p:nvPr>
        </p:nvSpPr>
        <p:spPr/>
        <p:txBody>
          <a:bodyPr/>
          <a:lstStyle/>
          <a:p>
            <a:r>
              <a:rPr lang="en-US" dirty="0"/>
              <a:t>KAPSAM: Veri </a:t>
            </a:r>
            <a:r>
              <a:rPr lang="en-US" dirty="0" err="1"/>
              <a:t>analizi</a:t>
            </a:r>
            <a:r>
              <a:rPr lang="en-US" dirty="0"/>
              <a:t>, </a:t>
            </a:r>
            <a:r>
              <a:rPr lang="en-US" dirty="0" err="1"/>
              <a:t>uygunsuzluğu</a:t>
            </a:r>
            <a:r>
              <a:rPr lang="en-US" dirty="0"/>
              <a:t> </a:t>
            </a:r>
            <a:r>
              <a:rPr lang="en-US" dirty="0" err="1"/>
              <a:t>veya</a:t>
            </a:r>
            <a:r>
              <a:rPr lang="en-US" dirty="0"/>
              <a:t> </a:t>
            </a:r>
            <a:r>
              <a:rPr lang="en-US" dirty="0" err="1"/>
              <a:t>potansiyel</a:t>
            </a:r>
            <a:r>
              <a:rPr lang="en-US" dirty="0"/>
              <a:t> </a:t>
            </a:r>
            <a:r>
              <a:rPr lang="en-US" dirty="0" err="1"/>
              <a:t>uygunsuzluğu</a:t>
            </a:r>
            <a:r>
              <a:rPr lang="en-US" dirty="0"/>
              <a:t> </a:t>
            </a:r>
            <a:r>
              <a:rPr lang="en-US" dirty="0" err="1"/>
              <a:t>belirlemek</a:t>
            </a:r>
            <a:r>
              <a:rPr lang="en-US" dirty="0"/>
              <a:t>, </a:t>
            </a:r>
            <a:r>
              <a:rPr lang="en-US" dirty="0" err="1"/>
              <a:t>ürünün</a:t>
            </a:r>
            <a:r>
              <a:rPr lang="en-US" dirty="0"/>
              <a:t> </a:t>
            </a:r>
            <a:r>
              <a:rPr lang="en-US" dirty="0" err="1"/>
              <a:t>müşteri</a:t>
            </a:r>
            <a:r>
              <a:rPr lang="en-US" dirty="0"/>
              <a:t> ve </a:t>
            </a:r>
            <a:r>
              <a:rPr lang="en-US" dirty="0" err="1"/>
              <a:t>mevzuat</a:t>
            </a:r>
            <a:r>
              <a:rPr lang="en-US" dirty="0"/>
              <a:t> </a:t>
            </a:r>
            <a:r>
              <a:rPr lang="en-US" dirty="0" err="1"/>
              <a:t>gerekliliklerini</a:t>
            </a:r>
            <a:r>
              <a:rPr lang="en-US" dirty="0"/>
              <a:t> </a:t>
            </a:r>
            <a:r>
              <a:rPr lang="en-US" dirty="0" err="1"/>
              <a:t>karşılamasını</a:t>
            </a:r>
            <a:r>
              <a:rPr lang="en-US" dirty="0"/>
              <a:t> </a:t>
            </a:r>
            <a:r>
              <a:rPr lang="en-US" dirty="0" err="1"/>
              <a:t>sağlamanın</a:t>
            </a:r>
            <a:r>
              <a:rPr lang="en-US" dirty="0"/>
              <a:t> </a:t>
            </a:r>
            <a:r>
              <a:rPr lang="en-US" dirty="0" err="1"/>
              <a:t>yanı</a:t>
            </a:r>
            <a:r>
              <a:rPr lang="en-US" dirty="0"/>
              <a:t> </a:t>
            </a:r>
            <a:r>
              <a:rPr lang="en-US" dirty="0" err="1"/>
              <a:t>sıra</a:t>
            </a:r>
            <a:r>
              <a:rPr lang="en-US" dirty="0"/>
              <a:t> </a:t>
            </a:r>
            <a:r>
              <a:rPr lang="en-US" dirty="0" err="1"/>
              <a:t>daha</a:t>
            </a:r>
            <a:r>
              <a:rPr lang="en-US" dirty="0"/>
              <a:t> </a:t>
            </a:r>
            <a:r>
              <a:rPr lang="en-US" dirty="0" err="1"/>
              <a:t>fazla</a:t>
            </a:r>
            <a:r>
              <a:rPr lang="en-US" dirty="0"/>
              <a:t> </a:t>
            </a:r>
            <a:r>
              <a:rPr lang="en-US" dirty="0" err="1"/>
              <a:t>araştırmanın</a:t>
            </a:r>
            <a:r>
              <a:rPr lang="en-US" dirty="0"/>
              <a:t> </a:t>
            </a:r>
            <a:r>
              <a:rPr lang="en-US" dirty="0" err="1"/>
              <a:t>başlatılması</a:t>
            </a:r>
            <a:r>
              <a:rPr lang="en-US" dirty="0"/>
              <a:t> </a:t>
            </a:r>
            <a:r>
              <a:rPr lang="en-US" dirty="0" err="1"/>
              <a:t>gereken</a:t>
            </a:r>
            <a:r>
              <a:rPr lang="en-US" dirty="0"/>
              <a:t> </a:t>
            </a:r>
            <a:r>
              <a:rPr lang="en-US" dirty="0" err="1"/>
              <a:t>alanları</a:t>
            </a:r>
            <a:r>
              <a:rPr lang="en-US" dirty="0"/>
              <a:t> </a:t>
            </a:r>
            <a:r>
              <a:rPr lang="en-US" dirty="0" err="1"/>
              <a:t>belirlemek</a:t>
            </a:r>
            <a:r>
              <a:rPr lang="en-US" dirty="0"/>
              <a:t> </a:t>
            </a:r>
            <a:r>
              <a:rPr lang="en-US" dirty="0" err="1"/>
              <a:t>için</a:t>
            </a:r>
            <a:r>
              <a:rPr lang="en-US" dirty="0"/>
              <a:t> </a:t>
            </a:r>
            <a:r>
              <a:rPr lang="en-US" dirty="0" err="1"/>
              <a:t>yapılır</a:t>
            </a:r>
            <a:r>
              <a:rPr lang="en-US" dirty="0"/>
              <a:t>. </a:t>
            </a:r>
          </a:p>
          <a:p>
            <a:r>
              <a:rPr lang="en-US" dirty="0"/>
              <a:t>KYS </a:t>
            </a:r>
            <a:r>
              <a:rPr lang="en-US" dirty="0" err="1"/>
              <a:t>süreçlerinizin</a:t>
            </a:r>
            <a:r>
              <a:rPr lang="en-US" dirty="0"/>
              <a:t> </a:t>
            </a:r>
            <a:r>
              <a:rPr lang="en-US" dirty="0" err="1"/>
              <a:t>uygunluğunu</a:t>
            </a:r>
            <a:r>
              <a:rPr lang="en-US" dirty="0"/>
              <a:t>, </a:t>
            </a:r>
            <a:r>
              <a:rPr lang="en-US" dirty="0" err="1"/>
              <a:t>yeterliliğini</a:t>
            </a:r>
            <a:r>
              <a:rPr lang="en-US" dirty="0"/>
              <a:t> ve </a:t>
            </a:r>
            <a:r>
              <a:rPr lang="en-US" dirty="0" err="1"/>
              <a:t>etkinliğini</a:t>
            </a:r>
            <a:r>
              <a:rPr lang="en-US" dirty="0"/>
              <a:t> </a:t>
            </a:r>
            <a:r>
              <a:rPr lang="en-US" dirty="0" err="1"/>
              <a:t>göstermek</a:t>
            </a:r>
            <a:r>
              <a:rPr lang="en-US" dirty="0"/>
              <a:t> </a:t>
            </a:r>
            <a:r>
              <a:rPr lang="en-US" dirty="0" err="1"/>
              <a:t>için</a:t>
            </a:r>
            <a:r>
              <a:rPr lang="en-US" dirty="0"/>
              <a:t> </a:t>
            </a:r>
            <a:r>
              <a:rPr lang="en-US" dirty="0" err="1"/>
              <a:t>analizler</a:t>
            </a:r>
            <a:r>
              <a:rPr lang="en-US" dirty="0"/>
              <a:t> </a:t>
            </a:r>
            <a:r>
              <a:rPr lang="en-US" dirty="0" err="1"/>
              <a:t>kullanılır</a:t>
            </a:r>
            <a:r>
              <a:rPr lang="en-US" dirty="0"/>
              <a:t>.</a:t>
            </a:r>
          </a:p>
          <a:p>
            <a:endParaRPr lang="en-US" dirty="0"/>
          </a:p>
        </p:txBody>
      </p:sp>
    </p:spTree>
    <p:extLst>
      <p:ext uri="{BB962C8B-B14F-4D97-AF65-F5344CB8AC3E}">
        <p14:creationId xmlns:p14="http://schemas.microsoft.com/office/powerpoint/2010/main" val="979841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3240-AB0A-1C37-17C8-A7756EE2DD6C}"/>
              </a:ext>
            </a:extLst>
          </p:cNvPr>
          <p:cNvSpPr>
            <a:spLocks noGrp="1"/>
          </p:cNvSpPr>
          <p:nvPr>
            <p:ph type="title"/>
          </p:nvPr>
        </p:nvSpPr>
        <p:spPr/>
        <p:txBody>
          <a:bodyPr>
            <a:normAutofit fontScale="90000"/>
          </a:bodyPr>
          <a:lstStyle/>
          <a:p>
            <a:pPr>
              <a:lnSpc>
                <a:spcPct val="107000"/>
              </a:lnSpc>
              <a:spcBef>
                <a:spcPts val="0"/>
              </a:spcBef>
              <a:spcAft>
                <a:spcPts val="800"/>
              </a:spcAft>
            </a:pPr>
            <a:br>
              <a:rPr lang="en-US" sz="3200" b="1" dirty="0">
                <a:effectLst/>
                <a:latin typeface="MetaSerifPro-Bold"/>
                <a:ea typeface="Calibri" panose="020F0502020204030204" pitchFamily="34" charset="0"/>
                <a:cs typeface="MetaSerifPro-Bold"/>
              </a:rPr>
            </a:br>
            <a:br>
              <a:rPr lang="en-US" sz="3200" b="1" dirty="0">
                <a:effectLst/>
                <a:latin typeface="MetaSerifPro-Bold"/>
                <a:ea typeface="Calibri" panose="020F0502020204030204" pitchFamily="34" charset="0"/>
                <a:cs typeface="MetaSerifPro-Bold"/>
              </a:rPr>
            </a:br>
            <a:r>
              <a:rPr lang="en-US" b="1" dirty="0">
                <a:effectLst/>
                <a:latin typeface="MetaSerifPro-Bold"/>
                <a:ea typeface="Calibri" panose="020F0502020204030204" pitchFamily="34" charset="0"/>
                <a:cs typeface="MetaSerifPro-Bold"/>
              </a:rPr>
              <a:t>4.2.4 Control of documents</a:t>
            </a:r>
            <a:br>
              <a:rPr lang="en-US" sz="3200" b="1" dirty="0">
                <a:effectLst/>
                <a:latin typeface="MetaSerifPro-Bold"/>
                <a:ea typeface="Calibri" panose="020F0502020204030204" pitchFamily="34" charset="0"/>
                <a:cs typeface="MetaSerifPro-Bold"/>
              </a:rPr>
            </a:br>
            <a:r>
              <a:rPr lang="en-US" sz="2700" b="1" dirty="0">
                <a:effectLst/>
                <a:latin typeface="MetaSerifPro-Bold"/>
                <a:ea typeface="Calibri" panose="020F0502020204030204" pitchFamily="34" charset="0"/>
                <a:cs typeface="MetaSerifPro-Bold"/>
              </a:rPr>
              <a:t>“</a:t>
            </a:r>
            <a:r>
              <a:rPr lang="en-US" sz="2200" dirty="0">
                <a:effectLst/>
                <a:latin typeface="MetaSerifPro-Light"/>
                <a:ea typeface="Calibri" panose="020F0502020204030204" pitchFamily="34" charset="0"/>
                <a:cs typeface="MetaSerifPro-Light"/>
              </a:rPr>
              <a:t>Documents required by the quality management system shall be controlled</a:t>
            </a:r>
            <a:r>
              <a:rPr lang="en-US" sz="2700" dirty="0">
                <a:effectLst/>
                <a:latin typeface="MetaSerifPro-Light"/>
                <a:ea typeface="Calibri" panose="020F0502020204030204" pitchFamily="34" charset="0"/>
                <a:cs typeface="MetaSerifPro-Light"/>
              </a:rPr>
              <a:t>.”</a:t>
            </a:r>
            <a:br>
              <a:rPr lang="en-US" sz="6600" dirty="0">
                <a:effectLst/>
                <a:latin typeface="MetaSerifPro-Light"/>
                <a:ea typeface="Calibri" panose="020F0502020204030204" pitchFamily="34" charset="0"/>
                <a:cs typeface="MetaSerifPro-Light"/>
              </a:rPr>
            </a:br>
            <a:endParaRPr lang="en-US" sz="6600" dirty="0"/>
          </a:p>
        </p:txBody>
      </p:sp>
      <p:sp>
        <p:nvSpPr>
          <p:cNvPr id="3" name="Content Placeholder 2">
            <a:extLst>
              <a:ext uri="{FF2B5EF4-FFF2-40B4-BE49-F238E27FC236}">
                <a16:creationId xmlns:a16="http://schemas.microsoft.com/office/drawing/2014/main" id="{9F5B9ADB-AFF5-140A-2521-3F9F4120A3E1}"/>
              </a:ext>
            </a:extLst>
          </p:cNvPr>
          <p:cNvSpPr>
            <a:spLocks noGrp="1"/>
          </p:cNvSpPr>
          <p:nvPr>
            <p:ph idx="1"/>
          </p:nvPr>
        </p:nvSpPr>
        <p:spPr/>
        <p:txBody>
          <a:bodyPr>
            <a:normAutofit/>
          </a:bodyPr>
          <a:lstStyle/>
          <a:p>
            <a:pPr marL="0" indent="0">
              <a:buNone/>
            </a:pPr>
            <a:r>
              <a:rPr lang="en-US" sz="3000" dirty="0" err="1">
                <a:effectLst/>
                <a:latin typeface="Calibri" panose="020F0502020204030204" pitchFamily="34" charset="0"/>
                <a:ea typeface="Calibri" panose="020F0502020204030204" pitchFamily="34" charset="0"/>
                <a:cs typeface="Times New Roman" panose="02020603050405020304" pitchFamily="18" charset="0"/>
              </a:rPr>
              <a:t>Dokümanların</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geçerli</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durumunu</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sürdürebilmesi</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için</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yapılan</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değişiklikler</a:t>
            </a:r>
            <a:r>
              <a:rPr lang="en-US" sz="3000" dirty="0">
                <a:effectLst/>
                <a:latin typeface="Calibri" panose="020F0502020204030204" pitchFamily="34" charset="0"/>
                <a:ea typeface="Calibri" panose="020F0502020204030204" pitchFamily="34" charset="0"/>
                <a:cs typeface="Times New Roman" panose="02020603050405020304" pitchFamily="18" charset="0"/>
              </a:rPr>
              <a:t> ve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kim</a:t>
            </a:r>
            <a:r>
              <a:rPr lang="en-US" sz="3000" dirty="0">
                <a:effectLst/>
                <a:latin typeface="Calibri" panose="020F0502020204030204" pitchFamily="34" charset="0"/>
                <a:ea typeface="Calibri" panose="020F0502020204030204" pitchFamily="34" charset="0"/>
                <a:cs typeface="Times New Roman" panose="02020603050405020304" pitchFamily="18" charset="0"/>
              </a:rPr>
              <a:t>(</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ler</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hazırlanıp</a:t>
            </a:r>
            <a:r>
              <a:rPr lang="en-US" sz="3000" dirty="0">
                <a:effectLst/>
                <a:latin typeface="Calibri" panose="020F0502020204030204" pitchFamily="34" charset="0"/>
                <a:ea typeface="Calibri" panose="020F0502020204030204" pitchFamily="34" charset="0"/>
                <a:cs typeface="Times New Roman" panose="02020603050405020304" pitchFamily="18" charset="0"/>
              </a:rPr>
              <a:t>/</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onaylandığının</a:t>
            </a:r>
            <a:r>
              <a:rPr lang="en-US" sz="3000" dirty="0">
                <a:effectLst/>
                <a:latin typeface="Calibri" panose="020F0502020204030204" pitchFamily="34" charset="0"/>
                <a:ea typeface="Calibri" panose="020F0502020204030204" pitchFamily="34" charset="0"/>
                <a:cs typeface="Times New Roman" panose="02020603050405020304" pitchFamily="18" charset="0"/>
              </a:rPr>
              <a:t> ve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güncelliğinin</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kontrol</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edileceğini</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anlatan</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b="1" dirty="0" err="1">
                <a:effectLst/>
                <a:latin typeface="Calibri" panose="020F0502020204030204" pitchFamily="34" charset="0"/>
                <a:ea typeface="Calibri" panose="020F0502020204030204" pitchFamily="34" charset="0"/>
                <a:cs typeface="Times New Roman" panose="02020603050405020304" pitchFamily="18" charset="0"/>
              </a:rPr>
              <a:t>prosedür</a:t>
            </a:r>
            <a:r>
              <a:rPr lang="en-US" sz="3000" b="1"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dirty="0" err="1"/>
              <a:t>Belgeler</a:t>
            </a:r>
            <a:r>
              <a:rPr lang="en-US" dirty="0"/>
              <a:t>, </a:t>
            </a:r>
            <a:r>
              <a:rPr lang="en-US" dirty="0" err="1"/>
              <a:t>bir</a:t>
            </a:r>
            <a:r>
              <a:rPr lang="en-US" dirty="0"/>
              <a:t> </a:t>
            </a:r>
            <a:r>
              <a:rPr lang="en-US" dirty="0" err="1"/>
              <a:t>belgenin</a:t>
            </a:r>
            <a:r>
              <a:rPr lang="en-US" dirty="0"/>
              <a:t> </a:t>
            </a:r>
            <a:r>
              <a:rPr lang="en-US" dirty="0" err="1"/>
              <a:t>ömrü</a:t>
            </a:r>
            <a:r>
              <a:rPr lang="en-US" dirty="0"/>
              <a:t> </a:t>
            </a:r>
            <a:r>
              <a:rPr lang="en-US" dirty="0" err="1"/>
              <a:t>boyunca</a:t>
            </a:r>
            <a:r>
              <a:rPr lang="en-US" dirty="0"/>
              <a:t> </a:t>
            </a:r>
            <a:r>
              <a:rPr lang="en-US" dirty="0" err="1"/>
              <a:t>çeşitli</a:t>
            </a:r>
            <a:r>
              <a:rPr lang="en-US" dirty="0"/>
              <a:t> </a:t>
            </a:r>
            <a:r>
              <a:rPr lang="en-US" dirty="0" err="1"/>
              <a:t>zamanlarda</a:t>
            </a:r>
            <a:r>
              <a:rPr lang="en-US" dirty="0"/>
              <a:t> </a:t>
            </a:r>
            <a:r>
              <a:rPr lang="en-US" dirty="0" err="1"/>
              <a:t>aşağıdaki</a:t>
            </a:r>
            <a:r>
              <a:rPr lang="en-US" dirty="0"/>
              <a:t> </a:t>
            </a:r>
            <a:r>
              <a:rPr lang="en-US" dirty="0" err="1"/>
              <a:t>nedenlerle</a:t>
            </a:r>
            <a:r>
              <a:rPr lang="en-US" dirty="0"/>
              <a:t> </a:t>
            </a:r>
            <a:r>
              <a:rPr lang="en-US" dirty="0" err="1"/>
              <a:t>gözden</a:t>
            </a:r>
            <a:r>
              <a:rPr lang="en-US" dirty="0"/>
              <a:t> </a:t>
            </a:r>
            <a:r>
              <a:rPr lang="en-US" dirty="0" err="1"/>
              <a:t>geçirilebilir</a:t>
            </a:r>
            <a:r>
              <a:rPr lang="en-US" dirty="0"/>
              <a:t>:</a:t>
            </a:r>
          </a:p>
          <a:p>
            <a:pPr marL="457200" lvl="1" indent="0">
              <a:buNone/>
            </a:pPr>
            <a:r>
              <a:rPr lang="en-US" dirty="0"/>
              <a:t>• </a:t>
            </a:r>
            <a:r>
              <a:rPr lang="en-US" dirty="0" err="1"/>
              <a:t>tesisler</a:t>
            </a:r>
            <a:r>
              <a:rPr lang="en-US" dirty="0"/>
              <a:t>, </a:t>
            </a:r>
            <a:r>
              <a:rPr lang="en-US" dirty="0" err="1"/>
              <a:t>süreç</a:t>
            </a:r>
            <a:r>
              <a:rPr lang="en-US" dirty="0"/>
              <a:t>, </a:t>
            </a:r>
            <a:r>
              <a:rPr lang="en-US" dirty="0" err="1"/>
              <a:t>ürün</a:t>
            </a:r>
            <a:r>
              <a:rPr lang="en-US" dirty="0"/>
              <a:t>, </a:t>
            </a:r>
            <a:r>
              <a:rPr lang="en-US" dirty="0" err="1"/>
              <a:t>personel</a:t>
            </a:r>
            <a:r>
              <a:rPr lang="en-US" dirty="0"/>
              <a:t> </a:t>
            </a:r>
            <a:r>
              <a:rPr lang="en-US" dirty="0" err="1"/>
              <a:t>veya</a:t>
            </a:r>
            <a:r>
              <a:rPr lang="en-US" dirty="0"/>
              <a:t> </a:t>
            </a:r>
            <a:r>
              <a:rPr lang="en-US" dirty="0" err="1"/>
              <a:t>organizasyonel</a:t>
            </a:r>
            <a:r>
              <a:rPr lang="en-US" dirty="0"/>
              <a:t> </a:t>
            </a:r>
            <a:r>
              <a:rPr lang="en-US" dirty="0" err="1"/>
              <a:t>değişiklikleri</a:t>
            </a:r>
            <a:r>
              <a:rPr lang="en-US" dirty="0"/>
              <a:t>,</a:t>
            </a:r>
          </a:p>
          <a:p>
            <a:pPr marL="457200" lvl="1" indent="0">
              <a:buNone/>
            </a:pPr>
            <a:r>
              <a:rPr lang="en-US" dirty="0"/>
              <a:t>• </a:t>
            </a:r>
            <a:r>
              <a:rPr lang="en-US" dirty="0" err="1"/>
              <a:t>iç</a:t>
            </a:r>
            <a:r>
              <a:rPr lang="en-US" dirty="0"/>
              <a:t> ve </a:t>
            </a:r>
            <a:r>
              <a:rPr lang="en-US" dirty="0" err="1"/>
              <a:t>dış</a:t>
            </a:r>
            <a:r>
              <a:rPr lang="en-US" dirty="0"/>
              <a:t> </a:t>
            </a:r>
            <a:r>
              <a:rPr lang="en-US" dirty="0" err="1"/>
              <a:t>denetim</a:t>
            </a:r>
            <a:r>
              <a:rPr lang="en-US" dirty="0"/>
              <a:t> </a:t>
            </a:r>
            <a:r>
              <a:rPr lang="en-US" dirty="0" err="1"/>
              <a:t>faaliyetleri</a:t>
            </a:r>
            <a:r>
              <a:rPr lang="en-US" dirty="0"/>
              <a:t>,</a:t>
            </a:r>
          </a:p>
          <a:p>
            <a:pPr marL="457200" lvl="1" indent="0">
              <a:buNone/>
            </a:pPr>
            <a:r>
              <a:rPr lang="en-US" dirty="0"/>
              <a:t>• </a:t>
            </a:r>
            <a:r>
              <a:rPr lang="en-US" dirty="0" err="1"/>
              <a:t>satın</a:t>
            </a:r>
            <a:r>
              <a:rPr lang="en-US" dirty="0"/>
              <a:t> alma </a:t>
            </a:r>
            <a:r>
              <a:rPr lang="en-US" dirty="0" err="1"/>
              <a:t>süreçleri</a:t>
            </a:r>
            <a:endParaRPr lang="en-US" dirty="0"/>
          </a:p>
          <a:p>
            <a:pPr marL="457200" lvl="1" indent="0">
              <a:buNone/>
            </a:pPr>
            <a:r>
              <a:rPr lang="en-US" dirty="0"/>
              <a:t>• yeni </a:t>
            </a:r>
            <a:r>
              <a:rPr lang="en-US" dirty="0" err="1"/>
              <a:t>ürün</a:t>
            </a:r>
            <a:r>
              <a:rPr lang="en-US" dirty="0"/>
              <a:t>, </a:t>
            </a:r>
            <a:r>
              <a:rPr lang="en-US" dirty="0" err="1"/>
              <a:t>teknolojiler</a:t>
            </a:r>
            <a:r>
              <a:rPr lang="en-US" dirty="0"/>
              <a:t> </a:t>
            </a:r>
            <a:r>
              <a:rPr lang="en-US" dirty="0" err="1"/>
              <a:t>veya</a:t>
            </a:r>
            <a:r>
              <a:rPr lang="en-US" dirty="0"/>
              <a:t> </a:t>
            </a:r>
            <a:r>
              <a:rPr lang="en-US" dirty="0" err="1"/>
              <a:t>yazılım</a:t>
            </a:r>
            <a:r>
              <a:rPr lang="en-US" dirty="0"/>
              <a:t> </a:t>
            </a:r>
            <a:r>
              <a:rPr lang="en-US" dirty="0" err="1"/>
              <a:t>değişiklikleri</a:t>
            </a:r>
            <a:r>
              <a:rPr lang="en-US" dirty="0"/>
              <a:t>,</a:t>
            </a:r>
          </a:p>
          <a:p>
            <a:pPr marL="457200" lvl="1" indent="0">
              <a:buNone/>
            </a:pPr>
            <a:r>
              <a:rPr lang="en-US" dirty="0"/>
              <a:t>• </a:t>
            </a:r>
            <a:r>
              <a:rPr lang="en-US" dirty="0" err="1"/>
              <a:t>Periyodik</a:t>
            </a:r>
            <a:r>
              <a:rPr lang="en-US" dirty="0"/>
              <a:t> </a:t>
            </a:r>
            <a:r>
              <a:rPr lang="en-US" dirty="0" err="1"/>
              <a:t>inceleme</a:t>
            </a:r>
            <a:r>
              <a:rPr lang="en-US" dirty="0"/>
              <a:t> KYS </a:t>
            </a:r>
            <a:r>
              <a:rPr lang="en-US" dirty="0" err="1"/>
              <a:t>gereğince</a:t>
            </a:r>
            <a:r>
              <a:rPr lang="en-US" dirty="0"/>
              <a:t>.</a:t>
            </a:r>
          </a:p>
        </p:txBody>
      </p:sp>
      <p:sp>
        <p:nvSpPr>
          <p:cNvPr id="4" name="Arrow: Right 3">
            <a:extLst>
              <a:ext uri="{FF2B5EF4-FFF2-40B4-BE49-F238E27FC236}">
                <a16:creationId xmlns:a16="http://schemas.microsoft.com/office/drawing/2014/main" id="{55422285-1767-8B20-94EA-F80A4189701B}"/>
              </a:ext>
            </a:extLst>
          </p:cNvPr>
          <p:cNvSpPr/>
          <p:nvPr/>
        </p:nvSpPr>
        <p:spPr>
          <a:xfrm>
            <a:off x="226031" y="1952089"/>
            <a:ext cx="612169" cy="25685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397F479E-0AD5-E100-0BF9-4E5634D3CE4C}"/>
              </a:ext>
            </a:extLst>
          </p:cNvPr>
          <p:cNvSpPr/>
          <p:nvPr/>
        </p:nvSpPr>
        <p:spPr>
          <a:xfrm>
            <a:off x="222176" y="3300573"/>
            <a:ext cx="612169" cy="25685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0345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E3EB7-5C01-7885-AEAB-07180FAB9607}"/>
              </a:ext>
            </a:extLst>
          </p:cNvPr>
          <p:cNvSpPr>
            <a:spLocks noGrp="1"/>
          </p:cNvSpPr>
          <p:nvPr>
            <p:ph type="title"/>
          </p:nvPr>
        </p:nvSpPr>
        <p:spPr/>
        <p:txBody>
          <a:bodyPr>
            <a:normAutofit/>
          </a:bodyPr>
          <a:lstStyle/>
          <a:p>
            <a:r>
              <a:rPr lang="en-US" sz="4000" b="1" i="0" u="none" strike="noStrike" baseline="0" dirty="0">
                <a:latin typeface="MetaSerifPro-Bold"/>
              </a:rPr>
              <a:t>8.4 Analysis of data (Procedure)</a:t>
            </a:r>
            <a:endParaRPr lang="en-US" sz="4000" dirty="0"/>
          </a:p>
        </p:txBody>
      </p:sp>
      <p:sp>
        <p:nvSpPr>
          <p:cNvPr id="3" name="Content Placeholder 2">
            <a:extLst>
              <a:ext uri="{FF2B5EF4-FFF2-40B4-BE49-F238E27FC236}">
                <a16:creationId xmlns:a16="http://schemas.microsoft.com/office/drawing/2014/main" id="{E1E57765-972A-2288-98B6-D91DA93D938C}"/>
              </a:ext>
            </a:extLst>
          </p:cNvPr>
          <p:cNvSpPr>
            <a:spLocks noGrp="1"/>
          </p:cNvSpPr>
          <p:nvPr>
            <p:ph idx="1"/>
          </p:nvPr>
        </p:nvSpPr>
        <p:spPr/>
        <p:txBody>
          <a:bodyPr>
            <a:normAutofit lnSpcReduction="10000"/>
          </a:bodyPr>
          <a:lstStyle/>
          <a:p>
            <a:pPr marL="0" indent="0">
              <a:buNone/>
            </a:pPr>
            <a:r>
              <a:rPr lang="en-US" dirty="0" err="1"/>
              <a:t>Verilerin</a:t>
            </a:r>
            <a:r>
              <a:rPr lang="en-US" dirty="0"/>
              <a:t> </a:t>
            </a:r>
            <a:r>
              <a:rPr lang="en-US" dirty="0" err="1"/>
              <a:t>analizi</a:t>
            </a:r>
            <a:r>
              <a:rPr lang="en-US" dirty="0"/>
              <a:t> </a:t>
            </a:r>
            <a:r>
              <a:rPr lang="en-US" dirty="0" err="1"/>
              <a:t>sonuçları</a:t>
            </a:r>
            <a:r>
              <a:rPr lang="en-US" dirty="0"/>
              <a:t>, </a:t>
            </a:r>
            <a:r>
              <a:rPr lang="en-US" dirty="0" err="1"/>
              <a:t>izleme</a:t>
            </a:r>
            <a:r>
              <a:rPr lang="en-US" dirty="0"/>
              <a:t> ve </a:t>
            </a:r>
            <a:r>
              <a:rPr lang="en-US" dirty="0" err="1"/>
              <a:t>ölçüm</a:t>
            </a:r>
            <a:r>
              <a:rPr lang="en-US" dirty="0"/>
              <a:t> </a:t>
            </a:r>
            <a:r>
              <a:rPr lang="en-US" dirty="0" err="1"/>
              <a:t>sonucunda</a:t>
            </a:r>
            <a:r>
              <a:rPr lang="en-US" dirty="0"/>
              <a:t> </a:t>
            </a:r>
            <a:r>
              <a:rPr lang="en-US" dirty="0" err="1"/>
              <a:t>üretilen</a:t>
            </a:r>
            <a:r>
              <a:rPr lang="en-US" dirty="0"/>
              <a:t> </a:t>
            </a:r>
            <a:r>
              <a:rPr lang="en-US" dirty="0" err="1"/>
              <a:t>verileri</a:t>
            </a:r>
            <a:r>
              <a:rPr lang="en-US" dirty="0"/>
              <a:t> </a:t>
            </a:r>
            <a:r>
              <a:rPr lang="en-US" dirty="0" err="1"/>
              <a:t>içerecektir</a:t>
            </a:r>
            <a:r>
              <a:rPr lang="en-US" dirty="0"/>
              <a:t>.</a:t>
            </a:r>
          </a:p>
          <a:p>
            <a:pPr marL="0" indent="0">
              <a:buNone/>
            </a:pPr>
            <a:r>
              <a:rPr lang="en-US" sz="2600" dirty="0"/>
              <a:t>Veri </a:t>
            </a:r>
            <a:r>
              <a:rPr lang="en-US" sz="2600" dirty="0" err="1"/>
              <a:t>kaynakları</a:t>
            </a:r>
            <a:r>
              <a:rPr lang="en-US" sz="2600" dirty="0"/>
              <a:t>:</a:t>
            </a:r>
          </a:p>
          <a:p>
            <a:pPr marL="0" indent="0">
              <a:buNone/>
            </a:pPr>
            <a:r>
              <a:rPr lang="en-US" sz="2600" dirty="0"/>
              <a:t>a) Geri </a:t>
            </a:r>
            <a:r>
              <a:rPr lang="en-US" sz="2600" dirty="0" err="1"/>
              <a:t>bildirim</a:t>
            </a:r>
            <a:r>
              <a:rPr lang="en-US" sz="2600" dirty="0"/>
              <a:t>;</a:t>
            </a:r>
          </a:p>
          <a:p>
            <a:pPr marL="0" indent="0">
              <a:buNone/>
            </a:pPr>
            <a:r>
              <a:rPr lang="en-US" sz="2600" dirty="0"/>
              <a:t>b) </a:t>
            </a:r>
            <a:r>
              <a:rPr lang="en-US" sz="2600" dirty="0" err="1"/>
              <a:t>Ürün</a:t>
            </a:r>
            <a:r>
              <a:rPr lang="en-US" sz="2600" dirty="0"/>
              <a:t> </a:t>
            </a:r>
            <a:r>
              <a:rPr lang="en-US" sz="2600" dirty="0" err="1"/>
              <a:t>gerekliliklerine</a:t>
            </a:r>
            <a:r>
              <a:rPr lang="en-US" sz="2600" dirty="0"/>
              <a:t> </a:t>
            </a:r>
            <a:r>
              <a:rPr lang="en-US" sz="2600" dirty="0" err="1"/>
              <a:t>uygunluk</a:t>
            </a:r>
            <a:r>
              <a:rPr lang="en-US" sz="2600" dirty="0"/>
              <a:t> </a:t>
            </a:r>
            <a:r>
              <a:rPr lang="en-US" sz="2600" dirty="0" err="1"/>
              <a:t>raporları</a:t>
            </a:r>
            <a:r>
              <a:rPr lang="en-US" sz="2600" dirty="0"/>
              <a:t>;</a:t>
            </a:r>
          </a:p>
          <a:p>
            <a:pPr marL="0" indent="0">
              <a:buNone/>
            </a:pPr>
            <a:r>
              <a:rPr lang="en-US" sz="2600" dirty="0"/>
              <a:t>c) </a:t>
            </a:r>
            <a:r>
              <a:rPr lang="en-US" sz="2600" dirty="0" err="1"/>
              <a:t>Ürünün</a:t>
            </a:r>
            <a:r>
              <a:rPr lang="en-US" sz="2600" dirty="0"/>
              <a:t> </a:t>
            </a:r>
            <a:r>
              <a:rPr lang="en-US" sz="2600" dirty="0" err="1"/>
              <a:t>özellikleri</a:t>
            </a:r>
            <a:r>
              <a:rPr lang="en-US" sz="2600" dirty="0"/>
              <a:t>, trend </a:t>
            </a:r>
            <a:r>
              <a:rPr lang="en-US" sz="2600" dirty="0" err="1"/>
              <a:t>analizi</a:t>
            </a:r>
            <a:r>
              <a:rPr lang="en-US" sz="2600" dirty="0"/>
              <a:t> ve </a:t>
            </a:r>
            <a:r>
              <a:rPr lang="en-US" sz="2600" dirty="0" err="1"/>
              <a:t>tasarım</a:t>
            </a:r>
            <a:r>
              <a:rPr lang="en-US" sz="2600" dirty="0"/>
              <a:t>/</a:t>
            </a:r>
            <a:r>
              <a:rPr lang="en-US" sz="2600" dirty="0" err="1"/>
              <a:t>üretim</a:t>
            </a:r>
            <a:r>
              <a:rPr lang="en-US" sz="2600" dirty="0"/>
              <a:t>/</a:t>
            </a:r>
            <a:r>
              <a:rPr lang="en-US" sz="2600" dirty="0" err="1"/>
              <a:t>geliştirme</a:t>
            </a:r>
            <a:r>
              <a:rPr lang="en-US" sz="2600" dirty="0"/>
              <a:t> </a:t>
            </a:r>
            <a:r>
              <a:rPr lang="en-US" sz="2600" dirty="0" err="1"/>
              <a:t>faaliyetleri</a:t>
            </a:r>
            <a:r>
              <a:rPr lang="en-US" sz="2600" dirty="0"/>
              <a:t> </a:t>
            </a:r>
            <a:r>
              <a:rPr lang="en-US" sz="2600" dirty="0" err="1"/>
              <a:t>için</a:t>
            </a:r>
            <a:r>
              <a:rPr lang="en-US" sz="2600" dirty="0"/>
              <a:t> </a:t>
            </a:r>
            <a:r>
              <a:rPr lang="en-US" sz="2600" dirty="0" err="1"/>
              <a:t>başlıklar</a:t>
            </a:r>
            <a:endParaRPr lang="en-US" sz="2600" dirty="0"/>
          </a:p>
          <a:p>
            <a:pPr marL="0" indent="0">
              <a:buNone/>
            </a:pPr>
            <a:r>
              <a:rPr lang="en-US" sz="2600" dirty="0"/>
              <a:t>d) </a:t>
            </a:r>
            <a:r>
              <a:rPr lang="en-US" sz="2600" dirty="0" err="1"/>
              <a:t>Tedarikçi</a:t>
            </a:r>
            <a:r>
              <a:rPr lang="en-US" sz="2600" dirty="0"/>
              <a:t> </a:t>
            </a:r>
            <a:r>
              <a:rPr lang="en-US" sz="2600" dirty="0" err="1"/>
              <a:t>değerlendirme</a:t>
            </a:r>
            <a:r>
              <a:rPr lang="en-US" sz="2600" dirty="0"/>
              <a:t> </a:t>
            </a:r>
            <a:r>
              <a:rPr lang="en-US" sz="2600" dirty="0" err="1"/>
              <a:t>sonuçları</a:t>
            </a:r>
            <a:r>
              <a:rPr lang="en-US" sz="2600" dirty="0"/>
              <a:t>;</a:t>
            </a:r>
          </a:p>
          <a:p>
            <a:pPr marL="0" indent="0">
              <a:buNone/>
            </a:pPr>
            <a:r>
              <a:rPr lang="en-US" sz="2600" dirty="0"/>
              <a:t>e) </a:t>
            </a:r>
            <a:r>
              <a:rPr lang="en-US" sz="2600" dirty="0" err="1"/>
              <a:t>Denetim</a:t>
            </a:r>
            <a:r>
              <a:rPr lang="en-US" sz="2600" dirty="0"/>
              <a:t> </a:t>
            </a:r>
            <a:r>
              <a:rPr lang="en-US" sz="2600" dirty="0" err="1"/>
              <a:t>sonuçları</a:t>
            </a:r>
            <a:r>
              <a:rPr lang="en-US" sz="2600" dirty="0"/>
              <a:t>;</a:t>
            </a:r>
          </a:p>
          <a:p>
            <a:pPr marL="0" indent="0">
              <a:buNone/>
            </a:pPr>
            <a:r>
              <a:rPr lang="en-US" sz="2600" dirty="0"/>
              <a:t>f) </a:t>
            </a:r>
            <a:r>
              <a:rPr lang="en-US" sz="2600" dirty="0" err="1"/>
              <a:t>Servis</a:t>
            </a:r>
            <a:r>
              <a:rPr lang="en-US" sz="2600" dirty="0"/>
              <a:t> </a:t>
            </a:r>
            <a:r>
              <a:rPr lang="en-US" sz="2600" dirty="0" err="1"/>
              <a:t>raporları</a:t>
            </a:r>
            <a:endParaRPr lang="en-US" sz="2600" dirty="0"/>
          </a:p>
        </p:txBody>
      </p:sp>
    </p:spTree>
    <p:extLst>
      <p:ext uri="{BB962C8B-B14F-4D97-AF65-F5344CB8AC3E}">
        <p14:creationId xmlns:p14="http://schemas.microsoft.com/office/powerpoint/2010/main" val="20115231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25BA-AAF4-A9F9-0772-9F8121A48A7B}"/>
              </a:ext>
            </a:extLst>
          </p:cNvPr>
          <p:cNvSpPr>
            <a:spLocks noGrp="1"/>
          </p:cNvSpPr>
          <p:nvPr>
            <p:ph type="title"/>
          </p:nvPr>
        </p:nvSpPr>
        <p:spPr/>
        <p:txBody>
          <a:bodyPr>
            <a:normAutofit/>
          </a:bodyPr>
          <a:lstStyle/>
          <a:p>
            <a:r>
              <a:rPr lang="en-US" sz="4000" b="1" i="0" u="none" strike="noStrike" baseline="0" dirty="0">
                <a:latin typeface="MetaSerifPro-Bold"/>
              </a:rPr>
              <a:t>8.4 Analysis of data (Procedure)</a:t>
            </a:r>
            <a:endParaRPr lang="en-US" sz="4000" dirty="0"/>
          </a:p>
        </p:txBody>
      </p:sp>
      <p:pic>
        <p:nvPicPr>
          <p:cNvPr id="4" name="Content Placeholder 3">
            <a:extLst>
              <a:ext uri="{FF2B5EF4-FFF2-40B4-BE49-F238E27FC236}">
                <a16:creationId xmlns:a16="http://schemas.microsoft.com/office/drawing/2014/main" id="{96242203-F3E1-77DA-861E-7E16B2203166}"/>
              </a:ext>
            </a:extLst>
          </p:cNvPr>
          <p:cNvPicPr>
            <a:picLocks noGrp="1" noChangeAspect="1"/>
          </p:cNvPicPr>
          <p:nvPr>
            <p:ph idx="1"/>
          </p:nvPr>
        </p:nvPicPr>
        <p:blipFill>
          <a:blip r:embed="rId2"/>
          <a:stretch>
            <a:fillRect/>
          </a:stretch>
        </p:blipFill>
        <p:spPr>
          <a:xfrm>
            <a:off x="838200" y="1945453"/>
            <a:ext cx="10515600" cy="2967094"/>
          </a:xfrm>
          <a:prstGeom prst="rect">
            <a:avLst/>
          </a:prstGeom>
        </p:spPr>
      </p:pic>
      <p:sp>
        <p:nvSpPr>
          <p:cNvPr id="5" name="TextBox 4">
            <a:extLst>
              <a:ext uri="{FF2B5EF4-FFF2-40B4-BE49-F238E27FC236}">
                <a16:creationId xmlns:a16="http://schemas.microsoft.com/office/drawing/2014/main" id="{EEA6E45C-EC95-F9B9-89AF-C1214D64D739}"/>
              </a:ext>
            </a:extLst>
          </p:cNvPr>
          <p:cNvSpPr txBox="1"/>
          <p:nvPr/>
        </p:nvSpPr>
        <p:spPr>
          <a:xfrm>
            <a:off x="1981200" y="5889171"/>
            <a:ext cx="6455229" cy="369332"/>
          </a:xfrm>
          <a:prstGeom prst="rect">
            <a:avLst/>
          </a:prstGeom>
          <a:noFill/>
        </p:spPr>
        <p:txBody>
          <a:bodyPr wrap="square" rtlCol="0">
            <a:spAutoFit/>
          </a:bodyPr>
          <a:lstStyle/>
          <a:p>
            <a:r>
              <a:rPr lang="en-US"/>
              <a:t>Cited: ISO 13485</a:t>
            </a:r>
            <a:endParaRPr lang="en-US" dirty="0"/>
          </a:p>
        </p:txBody>
      </p:sp>
    </p:spTree>
    <p:extLst>
      <p:ext uri="{BB962C8B-B14F-4D97-AF65-F5344CB8AC3E}">
        <p14:creationId xmlns:p14="http://schemas.microsoft.com/office/powerpoint/2010/main" val="33060433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F093BD-AD34-2D64-B396-17354EF8E474}"/>
              </a:ext>
            </a:extLst>
          </p:cNvPr>
          <p:cNvSpPr>
            <a:spLocks noGrp="1"/>
          </p:cNvSpPr>
          <p:nvPr>
            <p:ph type="title"/>
          </p:nvPr>
        </p:nvSpPr>
        <p:spPr>
          <a:xfrm>
            <a:off x="643467" y="321734"/>
            <a:ext cx="10905066" cy="1135737"/>
          </a:xfrm>
        </p:spPr>
        <p:txBody>
          <a:bodyPr>
            <a:normAutofit/>
          </a:bodyPr>
          <a:lstStyle/>
          <a:p>
            <a:r>
              <a:rPr lang="en-US" sz="4000" b="1" i="0" u="none" strike="noStrike" baseline="0" dirty="0">
                <a:latin typeface="MetaSerifPro-Bold"/>
              </a:rPr>
              <a:t>8.5 Improvement (CAPA procedure)</a:t>
            </a:r>
            <a:endParaRPr lang="en-US" sz="4000" dirty="0"/>
          </a:p>
        </p:txBody>
      </p:sp>
      <p:sp>
        <p:nvSpPr>
          <p:cNvPr id="3" name="Content Placeholder 2">
            <a:extLst>
              <a:ext uri="{FF2B5EF4-FFF2-40B4-BE49-F238E27FC236}">
                <a16:creationId xmlns:a16="http://schemas.microsoft.com/office/drawing/2014/main" id="{71858138-83C8-3F14-15A0-4B6F48A0B39B}"/>
              </a:ext>
            </a:extLst>
          </p:cNvPr>
          <p:cNvSpPr>
            <a:spLocks noGrp="1"/>
          </p:cNvSpPr>
          <p:nvPr>
            <p:ph idx="1"/>
          </p:nvPr>
        </p:nvSpPr>
        <p:spPr>
          <a:xfrm>
            <a:off x="670705" y="1426416"/>
            <a:ext cx="4008383" cy="5075019"/>
          </a:xfrm>
        </p:spPr>
        <p:txBody>
          <a:bodyPr>
            <a:normAutofit/>
          </a:bodyPr>
          <a:lstStyle/>
          <a:p>
            <a:r>
              <a:rPr lang="en-US" sz="2400" dirty="0"/>
              <a:t>Veri </a:t>
            </a:r>
            <a:r>
              <a:rPr lang="en-US" sz="2400" dirty="0" err="1"/>
              <a:t>analizinden</a:t>
            </a:r>
            <a:r>
              <a:rPr lang="en-US" sz="2400" dirty="0"/>
              <a:t> </a:t>
            </a:r>
            <a:r>
              <a:rPr lang="en-US" sz="2400" dirty="0" err="1"/>
              <a:t>sonra</a:t>
            </a:r>
            <a:r>
              <a:rPr lang="en-US" sz="2400" dirty="0"/>
              <a:t> </a:t>
            </a:r>
            <a:r>
              <a:rPr lang="en-US" sz="2400" dirty="0" err="1"/>
              <a:t>KYS’nin</a:t>
            </a:r>
            <a:r>
              <a:rPr lang="en-US" sz="2400" dirty="0"/>
              <a:t> </a:t>
            </a:r>
            <a:r>
              <a:rPr lang="en-US" sz="2400" dirty="0" err="1"/>
              <a:t>uygunluğu</a:t>
            </a:r>
            <a:r>
              <a:rPr lang="en-US" sz="2400" dirty="0"/>
              <a:t>, </a:t>
            </a:r>
            <a:r>
              <a:rPr lang="en-US" sz="2400" dirty="0" err="1"/>
              <a:t>yeterliliği</a:t>
            </a:r>
            <a:r>
              <a:rPr lang="en-US" sz="2400" dirty="0"/>
              <a:t> </a:t>
            </a:r>
            <a:r>
              <a:rPr lang="en-US" sz="2400" dirty="0" err="1"/>
              <a:t>kanıtlanamıyorsa</a:t>
            </a:r>
            <a:r>
              <a:rPr lang="en-US" sz="2400" dirty="0"/>
              <a:t>, </a:t>
            </a:r>
            <a:r>
              <a:rPr lang="en-US" sz="2400" dirty="0" err="1"/>
              <a:t>geliştirme</a:t>
            </a:r>
            <a:r>
              <a:rPr lang="en-US" sz="2400" dirty="0"/>
              <a:t> </a:t>
            </a:r>
            <a:r>
              <a:rPr lang="en-US" sz="2400" dirty="0" err="1"/>
              <a:t>adımlarının</a:t>
            </a:r>
            <a:r>
              <a:rPr lang="en-US" sz="2400" dirty="0"/>
              <a:t> </a:t>
            </a:r>
            <a:r>
              <a:rPr lang="en-US" sz="2400" dirty="0" err="1"/>
              <a:t>için</a:t>
            </a:r>
            <a:r>
              <a:rPr lang="en-US" sz="2400" dirty="0"/>
              <a:t> </a:t>
            </a:r>
            <a:r>
              <a:rPr lang="en-US" sz="2400" dirty="0" err="1"/>
              <a:t>girdi</a:t>
            </a:r>
            <a:r>
              <a:rPr lang="en-US" sz="2400" dirty="0"/>
              <a:t> </a:t>
            </a:r>
            <a:r>
              <a:rPr lang="en-US" sz="2400" dirty="0" err="1"/>
              <a:t>oluşturulabilir</a:t>
            </a:r>
            <a:r>
              <a:rPr lang="en-US" sz="2400" dirty="0"/>
              <a:t>. Bu </a:t>
            </a:r>
            <a:r>
              <a:rPr lang="en-US" sz="2400" dirty="0" err="1"/>
              <a:t>durumda</a:t>
            </a:r>
            <a:r>
              <a:rPr lang="en-US" sz="2400" dirty="0"/>
              <a:t> </a:t>
            </a:r>
            <a:r>
              <a:rPr lang="en-US" sz="2400" dirty="0" err="1"/>
              <a:t>gerçekleşecek</a:t>
            </a:r>
            <a:r>
              <a:rPr lang="en-US" sz="2400" dirty="0"/>
              <a:t> </a:t>
            </a:r>
            <a:r>
              <a:rPr lang="en-US" sz="2400" dirty="0" err="1"/>
              <a:t>aşamalar</a:t>
            </a:r>
            <a:r>
              <a:rPr lang="en-US" sz="2400" dirty="0"/>
              <a:t> </a:t>
            </a:r>
            <a:r>
              <a:rPr lang="en-US" sz="2400" dirty="0" err="1"/>
              <a:t>kayıt</a:t>
            </a:r>
            <a:r>
              <a:rPr lang="en-US" sz="2400" dirty="0"/>
              <a:t> </a:t>
            </a:r>
            <a:r>
              <a:rPr lang="en-US" sz="2400" dirty="0" err="1"/>
              <a:t>altına</a:t>
            </a:r>
            <a:r>
              <a:rPr lang="en-US" sz="2400" dirty="0"/>
              <a:t> </a:t>
            </a:r>
            <a:r>
              <a:rPr lang="en-US" sz="2400" dirty="0" err="1"/>
              <a:t>alınmalıdır</a:t>
            </a:r>
            <a:r>
              <a:rPr lang="en-US" sz="2400" dirty="0"/>
              <a:t>. Bu </a:t>
            </a:r>
            <a:r>
              <a:rPr lang="en-US" sz="2400" dirty="0" err="1"/>
              <a:t>kayıtların</a:t>
            </a:r>
            <a:r>
              <a:rPr lang="en-US" sz="2400" dirty="0"/>
              <a:t> </a:t>
            </a:r>
            <a:r>
              <a:rPr lang="en-US" sz="2400" dirty="0" err="1"/>
              <a:t>sonucunda</a:t>
            </a:r>
            <a:r>
              <a:rPr lang="en-US" sz="2400" dirty="0"/>
              <a:t> </a:t>
            </a:r>
            <a:r>
              <a:rPr lang="en-US" sz="2400" dirty="0" err="1"/>
              <a:t>prosedür</a:t>
            </a:r>
            <a:r>
              <a:rPr lang="en-US" sz="2400" dirty="0"/>
              <a:t> </a:t>
            </a:r>
            <a:r>
              <a:rPr lang="en-US" sz="2400" dirty="0" err="1"/>
              <a:t>gereklilikleri</a:t>
            </a:r>
            <a:r>
              <a:rPr lang="en-US" sz="2400" dirty="0"/>
              <a:t> </a:t>
            </a:r>
            <a:r>
              <a:rPr lang="en-US" sz="2400" dirty="0" err="1"/>
              <a:t>ortaya</a:t>
            </a:r>
            <a:r>
              <a:rPr lang="en-US" sz="2400" dirty="0"/>
              <a:t> </a:t>
            </a:r>
            <a:r>
              <a:rPr lang="en-US" sz="2400" dirty="0" err="1"/>
              <a:t>çıkabilir</a:t>
            </a:r>
            <a:r>
              <a:rPr lang="en-US" sz="2400" dirty="0"/>
              <a:t> ve </a:t>
            </a:r>
            <a:r>
              <a:rPr lang="en-US" sz="2400" dirty="0" err="1"/>
              <a:t>sonuçların</a:t>
            </a:r>
            <a:r>
              <a:rPr lang="en-US" sz="2400" dirty="0"/>
              <a:t> KYS </a:t>
            </a:r>
            <a:r>
              <a:rPr lang="en-US" sz="2400" dirty="0" err="1"/>
              <a:t>sistemine</a:t>
            </a:r>
            <a:r>
              <a:rPr lang="en-US" sz="2400" dirty="0"/>
              <a:t> </a:t>
            </a:r>
            <a:r>
              <a:rPr lang="en-US" sz="2400" dirty="0" err="1"/>
              <a:t>aktarılması</a:t>
            </a:r>
            <a:r>
              <a:rPr lang="en-US" sz="2400" dirty="0"/>
              <a:t> </a:t>
            </a:r>
            <a:r>
              <a:rPr lang="en-US" sz="2400" dirty="0" err="1"/>
              <a:t>gerekir</a:t>
            </a:r>
            <a:r>
              <a:rPr lang="en-US" sz="2400" dirty="0"/>
              <a:t>. </a:t>
            </a:r>
          </a:p>
          <a:p>
            <a:endParaRPr lang="en-US" sz="2000" dirty="0"/>
          </a:p>
        </p:txBody>
      </p:sp>
      <p:grpSp>
        <p:nvGrpSpPr>
          <p:cNvPr id="20"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DBD65648-0752-63A7-6491-D9EC489768A3}"/>
              </a:ext>
            </a:extLst>
          </p:cNvPr>
          <p:cNvPicPr>
            <a:picLocks noChangeAspect="1"/>
          </p:cNvPicPr>
          <p:nvPr/>
        </p:nvPicPr>
        <p:blipFill>
          <a:blip r:embed="rId2"/>
          <a:stretch>
            <a:fillRect/>
          </a:stretch>
        </p:blipFill>
        <p:spPr>
          <a:xfrm>
            <a:off x="5295320" y="2728917"/>
            <a:ext cx="6253212" cy="2470019"/>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159601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68BC-7010-285C-5CE9-0D5CB3D8F135}"/>
              </a:ext>
            </a:extLst>
          </p:cNvPr>
          <p:cNvSpPr>
            <a:spLocks noGrp="1"/>
          </p:cNvSpPr>
          <p:nvPr>
            <p:ph type="title"/>
          </p:nvPr>
        </p:nvSpPr>
        <p:spPr/>
        <p:txBody>
          <a:bodyPr>
            <a:normAutofit/>
          </a:bodyPr>
          <a:lstStyle/>
          <a:p>
            <a:r>
              <a:rPr lang="en-US" sz="4000" b="1" i="0" u="none" strike="noStrike" baseline="0" dirty="0">
                <a:latin typeface="MetaSerifPro-Bold"/>
              </a:rPr>
              <a:t>8.5.2 Corrective action (Procedure)</a:t>
            </a:r>
            <a:endParaRPr lang="en-US" sz="4000" dirty="0"/>
          </a:p>
        </p:txBody>
      </p:sp>
      <p:sp>
        <p:nvSpPr>
          <p:cNvPr id="3" name="Content Placeholder 2">
            <a:extLst>
              <a:ext uri="{FF2B5EF4-FFF2-40B4-BE49-F238E27FC236}">
                <a16:creationId xmlns:a16="http://schemas.microsoft.com/office/drawing/2014/main" id="{38C97FA3-F208-63D4-8B26-FDD96F69E751}"/>
              </a:ext>
            </a:extLst>
          </p:cNvPr>
          <p:cNvSpPr>
            <a:spLocks noGrp="1"/>
          </p:cNvSpPr>
          <p:nvPr>
            <p:ph idx="1"/>
          </p:nvPr>
        </p:nvSpPr>
        <p:spPr/>
        <p:txBody>
          <a:bodyPr>
            <a:noAutofit/>
          </a:bodyPr>
          <a:lstStyle/>
          <a:p>
            <a:pPr marL="0" indent="0">
              <a:buNone/>
            </a:pPr>
            <a:r>
              <a:rPr lang="en-US" sz="2400" dirty="0" err="1"/>
              <a:t>Kuruluş</a:t>
            </a:r>
            <a:r>
              <a:rPr lang="en-US" sz="2400" dirty="0"/>
              <a:t>, </a:t>
            </a:r>
            <a:r>
              <a:rPr lang="en-US" sz="2400" dirty="0" err="1"/>
              <a:t>düzenleyici</a:t>
            </a:r>
            <a:r>
              <a:rPr lang="en-US" sz="2400" dirty="0"/>
              <a:t> </a:t>
            </a:r>
            <a:r>
              <a:rPr lang="en-US" sz="2400" dirty="0" err="1"/>
              <a:t>faaliyet</a:t>
            </a:r>
            <a:r>
              <a:rPr lang="en-US" sz="2400" dirty="0"/>
              <a:t> </a:t>
            </a:r>
            <a:r>
              <a:rPr lang="en-US" sz="2400" dirty="0" err="1"/>
              <a:t>gereksinimleri</a:t>
            </a:r>
            <a:r>
              <a:rPr lang="en-US" sz="2400" dirty="0"/>
              <a:t> </a:t>
            </a:r>
            <a:r>
              <a:rPr lang="en-US" sz="2400" dirty="0" err="1"/>
              <a:t>tanımlamak</a:t>
            </a:r>
            <a:r>
              <a:rPr lang="en-US" sz="2400" dirty="0"/>
              <a:t> </a:t>
            </a:r>
            <a:r>
              <a:rPr lang="en-US" sz="2400" dirty="0" err="1"/>
              <a:t>için</a:t>
            </a:r>
            <a:r>
              <a:rPr lang="en-US" sz="2400" dirty="0"/>
              <a:t> </a:t>
            </a:r>
            <a:r>
              <a:rPr lang="en-US" sz="2400" dirty="0" err="1"/>
              <a:t>bir</a:t>
            </a:r>
            <a:r>
              <a:rPr lang="en-US" sz="2400" dirty="0"/>
              <a:t> </a:t>
            </a:r>
            <a:r>
              <a:rPr lang="en-US" sz="2400" dirty="0" err="1"/>
              <a:t>prosedürü</a:t>
            </a:r>
            <a:r>
              <a:rPr lang="en-US" sz="2400" dirty="0"/>
              <a:t> </a:t>
            </a:r>
            <a:r>
              <a:rPr lang="en-US" sz="2400" dirty="0" err="1"/>
              <a:t>oluşturmalıdır</a:t>
            </a:r>
            <a:r>
              <a:rPr lang="en-US" sz="2400" dirty="0"/>
              <a:t>.</a:t>
            </a:r>
          </a:p>
          <a:p>
            <a:pPr marL="0" indent="0">
              <a:buNone/>
            </a:pPr>
            <a:r>
              <a:rPr lang="en-US" sz="2400" dirty="0" err="1">
                <a:highlight>
                  <a:srgbClr val="FF00FF"/>
                </a:highlight>
              </a:rPr>
              <a:t>Neler</a:t>
            </a:r>
            <a:r>
              <a:rPr lang="en-US" sz="2400" dirty="0">
                <a:highlight>
                  <a:srgbClr val="FF00FF"/>
                </a:highlight>
              </a:rPr>
              <a:t> </a:t>
            </a:r>
            <a:r>
              <a:rPr lang="en-US" sz="2400" dirty="0" err="1">
                <a:highlight>
                  <a:srgbClr val="FF00FF"/>
                </a:highlight>
              </a:rPr>
              <a:t>içermelidir</a:t>
            </a:r>
            <a:r>
              <a:rPr lang="en-US" sz="2400" dirty="0">
                <a:highlight>
                  <a:srgbClr val="FF00FF"/>
                </a:highlight>
              </a:rPr>
              <a:t>?</a:t>
            </a:r>
          </a:p>
          <a:p>
            <a:pPr marL="0" indent="0">
              <a:buNone/>
            </a:pPr>
            <a:r>
              <a:rPr lang="en-US" sz="2400" dirty="0"/>
              <a:t>a) </a:t>
            </a:r>
            <a:r>
              <a:rPr lang="en-US" sz="2400" dirty="0" err="1"/>
              <a:t>uygunsuzlukların</a:t>
            </a:r>
            <a:r>
              <a:rPr lang="en-US" sz="2400" dirty="0"/>
              <a:t> </a:t>
            </a:r>
            <a:r>
              <a:rPr lang="en-US" sz="2400" dirty="0" err="1"/>
              <a:t>gözden</a:t>
            </a:r>
            <a:r>
              <a:rPr lang="en-US" sz="2400" dirty="0"/>
              <a:t> </a:t>
            </a:r>
            <a:r>
              <a:rPr lang="en-US" sz="2400" dirty="0" err="1"/>
              <a:t>geçirilmesi</a:t>
            </a:r>
            <a:r>
              <a:rPr lang="en-US" sz="2400" dirty="0"/>
              <a:t> (</a:t>
            </a:r>
            <a:r>
              <a:rPr lang="en-US" sz="2400" dirty="0" err="1"/>
              <a:t>şikayetler</a:t>
            </a:r>
            <a:r>
              <a:rPr lang="en-US" sz="2400" dirty="0"/>
              <a:t> </a:t>
            </a:r>
            <a:r>
              <a:rPr lang="en-US" sz="2400" dirty="0" err="1"/>
              <a:t>dahil</a:t>
            </a:r>
            <a:r>
              <a:rPr lang="en-US" sz="2400" dirty="0"/>
              <a:t>);</a:t>
            </a:r>
          </a:p>
          <a:p>
            <a:pPr marL="0" indent="0">
              <a:buNone/>
            </a:pPr>
            <a:r>
              <a:rPr lang="en-US" sz="2400" dirty="0"/>
              <a:t>b) </a:t>
            </a:r>
            <a:r>
              <a:rPr lang="en-US" sz="2400" dirty="0" err="1"/>
              <a:t>uygunsuzlukların</a:t>
            </a:r>
            <a:r>
              <a:rPr lang="en-US" sz="2400" dirty="0"/>
              <a:t> </a:t>
            </a:r>
            <a:r>
              <a:rPr lang="en-US" sz="2400" dirty="0" err="1"/>
              <a:t>nedenlerinin</a:t>
            </a:r>
            <a:r>
              <a:rPr lang="en-US" sz="2400" dirty="0"/>
              <a:t> </a:t>
            </a:r>
            <a:r>
              <a:rPr lang="en-US" sz="2400" dirty="0" err="1"/>
              <a:t>belirlenmesi</a:t>
            </a:r>
            <a:r>
              <a:rPr lang="en-US" sz="2400" dirty="0"/>
              <a:t>;</a:t>
            </a:r>
          </a:p>
          <a:p>
            <a:pPr marL="0" indent="0">
              <a:buNone/>
            </a:pPr>
            <a:r>
              <a:rPr lang="en-US" sz="2400" dirty="0"/>
              <a:t>c) </a:t>
            </a:r>
            <a:r>
              <a:rPr lang="en-US" sz="2400" dirty="0" err="1"/>
              <a:t>uygunsuzlukların</a:t>
            </a:r>
            <a:r>
              <a:rPr lang="en-US" sz="2400" dirty="0"/>
              <a:t> </a:t>
            </a:r>
            <a:r>
              <a:rPr lang="en-US" sz="2400" dirty="0" err="1"/>
              <a:t>tekrarlanmasını</a:t>
            </a:r>
            <a:r>
              <a:rPr lang="en-US" sz="2400" dirty="0"/>
              <a:t> </a:t>
            </a:r>
            <a:r>
              <a:rPr lang="en-US" sz="2400" dirty="0" err="1"/>
              <a:t>önlenmek</a:t>
            </a:r>
            <a:r>
              <a:rPr lang="en-US" sz="2400" dirty="0"/>
              <a:t> </a:t>
            </a:r>
            <a:r>
              <a:rPr lang="en-US" sz="2400" dirty="0" err="1"/>
              <a:t>için</a:t>
            </a:r>
            <a:r>
              <a:rPr lang="en-US" sz="2400" dirty="0"/>
              <a:t> </a:t>
            </a:r>
            <a:r>
              <a:rPr lang="en-US" sz="2400" dirty="0" err="1"/>
              <a:t>aksiyon</a:t>
            </a:r>
            <a:r>
              <a:rPr lang="en-US" sz="2400" dirty="0"/>
              <a:t> </a:t>
            </a:r>
            <a:r>
              <a:rPr lang="en-US" sz="2400" dirty="0" err="1"/>
              <a:t>ihtiyacının</a:t>
            </a:r>
            <a:r>
              <a:rPr lang="en-US" sz="2400" dirty="0"/>
              <a:t> </a:t>
            </a:r>
            <a:r>
              <a:rPr lang="en-US" sz="2400" dirty="0" err="1"/>
              <a:t>değerlendirilmesi</a:t>
            </a:r>
            <a:endParaRPr lang="en-US" sz="2400" dirty="0"/>
          </a:p>
          <a:p>
            <a:pPr marL="0" indent="0">
              <a:buNone/>
            </a:pPr>
            <a:r>
              <a:rPr lang="en-US" sz="2400" dirty="0"/>
              <a:t>d) </a:t>
            </a:r>
            <a:r>
              <a:rPr lang="en-US" sz="2400" dirty="0" err="1"/>
              <a:t>gerekli</a:t>
            </a:r>
            <a:r>
              <a:rPr lang="en-US" sz="2400" dirty="0"/>
              <a:t> </a:t>
            </a:r>
            <a:r>
              <a:rPr lang="en-US" sz="2400" dirty="0" err="1"/>
              <a:t>eylemi</a:t>
            </a:r>
            <a:r>
              <a:rPr lang="en-US" sz="2400" dirty="0"/>
              <a:t> </a:t>
            </a:r>
            <a:r>
              <a:rPr lang="en-US" sz="2400" b="1" dirty="0" err="1"/>
              <a:t>planlamak</a:t>
            </a:r>
            <a:r>
              <a:rPr lang="en-US" sz="2400" dirty="0"/>
              <a:t> ve </a:t>
            </a:r>
            <a:r>
              <a:rPr lang="en-US" sz="2400" dirty="0" err="1"/>
              <a:t>kayıt</a:t>
            </a:r>
            <a:r>
              <a:rPr lang="en-US" sz="2400" dirty="0"/>
              <a:t> </a:t>
            </a:r>
            <a:r>
              <a:rPr lang="en-US" sz="2400" dirty="0" err="1"/>
              <a:t>altına</a:t>
            </a:r>
            <a:r>
              <a:rPr lang="en-US" sz="2400" dirty="0"/>
              <a:t> </a:t>
            </a:r>
            <a:r>
              <a:rPr lang="en-US" sz="2400" dirty="0" err="1"/>
              <a:t>almak</a:t>
            </a:r>
            <a:r>
              <a:rPr lang="en-US" sz="2400" dirty="0"/>
              <a:t> ve </a:t>
            </a:r>
            <a:r>
              <a:rPr lang="en-US" sz="2400" dirty="0" err="1"/>
              <a:t>bunları</a:t>
            </a:r>
            <a:r>
              <a:rPr lang="en-US" sz="2400" dirty="0"/>
              <a:t> </a:t>
            </a:r>
            <a:r>
              <a:rPr lang="en-US" sz="2400" dirty="0" err="1"/>
              <a:t>uygulamak</a:t>
            </a:r>
            <a:endParaRPr lang="en-US" sz="2400" dirty="0"/>
          </a:p>
          <a:p>
            <a:pPr marL="0" indent="0">
              <a:buNone/>
            </a:pPr>
            <a:r>
              <a:rPr lang="en-US" sz="2400" dirty="0"/>
              <a:t>e) </a:t>
            </a:r>
            <a:r>
              <a:rPr lang="en-US" sz="2400" dirty="0" err="1"/>
              <a:t>düzenleyici</a:t>
            </a:r>
            <a:r>
              <a:rPr lang="en-US" sz="2400" dirty="0"/>
              <a:t> </a:t>
            </a:r>
            <a:r>
              <a:rPr lang="en-US" sz="2400" dirty="0" err="1"/>
              <a:t>faaliyetin</a:t>
            </a:r>
            <a:r>
              <a:rPr lang="en-US" sz="2400" dirty="0"/>
              <a:t>, </a:t>
            </a:r>
            <a:r>
              <a:rPr lang="en-US" sz="2400" dirty="0" err="1"/>
              <a:t>tıbbi</a:t>
            </a:r>
            <a:r>
              <a:rPr lang="en-US" sz="2400" dirty="0"/>
              <a:t> </a:t>
            </a:r>
            <a:r>
              <a:rPr lang="en-US" sz="2400" dirty="0" err="1"/>
              <a:t>cihazın</a:t>
            </a:r>
            <a:r>
              <a:rPr lang="en-US" sz="2400" dirty="0"/>
              <a:t> </a:t>
            </a:r>
            <a:r>
              <a:rPr lang="en-US" sz="2400" dirty="0" err="1"/>
              <a:t>yürürlükteki</a:t>
            </a:r>
            <a:r>
              <a:rPr lang="en-US" sz="2400" dirty="0"/>
              <a:t> </a:t>
            </a:r>
            <a:r>
              <a:rPr lang="en-US" sz="2400" dirty="0" err="1"/>
              <a:t>yasal</a:t>
            </a:r>
            <a:r>
              <a:rPr lang="en-US" sz="2400" dirty="0"/>
              <a:t> </a:t>
            </a:r>
            <a:r>
              <a:rPr lang="en-US" sz="2400" dirty="0" err="1"/>
              <a:t>gerekliliklere</a:t>
            </a:r>
            <a:r>
              <a:rPr lang="en-US" sz="2400" dirty="0"/>
              <a:t> </a:t>
            </a:r>
            <a:r>
              <a:rPr lang="en-US" sz="2400" dirty="0" err="1"/>
              <a:t>uyumunu</a:t>
            </a:r>
            <a:r>
              <a:rPr lang="en-US" sz="2400" dirty="0"/>
              <a:t> </a:t>
            </a:r>
            <a:r>
              <a:rPr lang="en-US" sz="2400" dirty="0" err="1"/>
              <a:t>veya</a:t>
            </a:r>
            <a:r>
              <a:rPr lang="en-US" sz="2400" dirty="0"/>
              <a:t> </a:t>
            </a:r>
            <a:r>
              <a:rPr lang="en-US" sz="2400" dirty="0" err="1"/>
              <a:t>güvenlik</a:t>
            </a:r>
            <a:r>
              <a:rPr lang="en-US" sz="2400" dirty="0"/>
              <a:t> ve </a:t>
            </a:r>
            <a:r>
              <a:rPr lang="en-US" sz="2400" dirty="0" err="1"/>
              <a:t>performansı</a:t>
            </a:r>
            <a:r>
              <a:rPr lang="en-US" sz="2400" dirty="0"/>
              <a:t> </a:t>
            </a:r>
            <a:r>
              <a:rPr lang="en-US" sz="2400" dirty="0" err="1"/>
              <a:t>olumsuz</a:t>
            </a:r>
            <a:r>
              <a:rPr lang="en-US" sz="2400" dirty="0"/>
              <a:t> </a:t>
            </a:r>
            <a:r>
              <a:rPr lang="en-US" sz="2400" dirty="0" err="1"/>
              <a:t>etkilemediğinin</a:t>
            </a:r>
            <a:r>
              <a:rPr lang="en-US" sz="2400" dirty="0"/>
              <a:t> </a:t>
            </a:r>
            <a:r>
              <a:rPr lang="en-US" sz="2400" dirty="0" err="1"/>
              <a:t>doğrulanması</a:t>
            </a:r>
            <a:endParaRPr lang="en-US" sz="2400" dirty="0"/>
          </a:p>
          <a:p>
            <a:pPr marL="0" indent="0">
              <a:buNone/>
            </a:pPr>
            <a:r>
              <a:rPr lang="en-US" sz="2400" dirty="0"/>
              <a:t>f) </a:t>
            </a:r>
            <a:r>
              <a:rPr lang="en-US" sz="2400" dirty="0" err="1"/>
              <a:t>alınan</a:t>
            </a:r>
            <a:r>
              <a:rPr lang="en-US" sz="2400" dirty="0"/>
              <a:t> </a:t>
            </a:r>
            <a:r>
              <a:rPr lang="en-US" sz="2400" dirty="0" err="1"/>
              <a:t>düzeltici</a:t>
            </a:r>
            <a:r>
              <a:rPr lang="en-US" sz="2400" dirty="0"/>
              <a:t> </a:t>
            </a:r>
            <a:r>
              <a:rPr lang="en-US" sz="2400" dirty="0" err="1"/>
              <a:t>faaliyetin</a:t>
            </a:r>
            <a:r>
              <a:rPr lang="en-US" sz="2400" dirty="0"/>
              <a:t> </a:t>
            </a:r>
            <a:r>
              <a:rPr lang="en-US" sz="2400" dirty="0" err="1"/>
              <a:t>etkinliğinin</a:t>
            </a:r>
            <a:r>
              <a:rPr lang="en-US" sz="2400" dirty="0"/>
              <a:t> </a:t>
            </a:r>
            <a:r>
              <a:rPr lang="en-US" sz="2400" dirty="0" err="1"/>
              <a:t>gözden</a:t>
            </a:r>
            <a:r>
              <a:rPr lang="en-US" sz="2400" dirty="0"/>
              <a:t> </a:t>
            </a:r>
            <a:r>
              <a:rPr lang="en-US" sz="2400" dirty="0" err="1"/>
              <a:t>geçirilmesi</a:t>
            </a:r>
            <a:r>
              <a:rPr lang="en-US" sz="2400" dirty="0"/>
              <a:t>.</a:t>
            </a:r>
          </a:p>
        </p:txBody>
      </p:sp>
    </p:spTree>
    <p:extLst>
      <p:ext uri="{BB962C8B-B14F-4D97-AF65-F5344CB8AC3E}">
        <p14:creationId xmlns:p14="http://schemas.microsoft.com/office/powerpoint/2010/main" val="41952768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433B4F-CC5F-1399-1DB4-04A5ED4FE90B}"/>
              </a:ext>
            </a:extLst>
          </p:cNvPr>
          <p:cNvSpPr>
            <a:spLocks noGrp="1"/>
          </p:cNvSpPr>
          <p:nvPr>
            <p:ph type="title"/>
          </p:nvPr>
        </p:nvSpPr>
        <p:spPr>
          <a:xfrm>
            <a:off x="686834" y="1153572"/>
            <a:ext cx="3200400" cy="4461163"/>
          </a:xfrm>
        </p:spPr>
        <p:txBody>
          <a:bodyPr>
            <a:normAutofit/>
          </a:bodyPr>
          <a:lstStyle/>
          <a:p>
            <a:r>
              <a:rPr lang="en-US" b="1" i="0" u="none" strike="noStrike" baseline="0">
                <a:solidFill>
                  <a:srgbClr val="FFFFFF"/>
                </a:solidFill>
                <a:latin typeface="MetaSerifPro-Bold"/>
              </a:rPr>
              <a:t>8.5.2 Corrective action (Procedure)</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F8E9BF7-44DD-9D96-7A0E-F1F152E3A20A}"/>
              </a:ext>
            </a:extLst>
          </p:cNvPr>
          <p:cNvSpPr>
            <a:spLocks noGrp="1"/>
          </p:cNvSpPr>
          <p:nvPr>
            <p:ph idx="1"/>
          </p:nvPr>
        </p:nvSpPr>
        <p:spPr>
          <a:xfrm>
            <a:off x="4447308" y="591344"/>
            <a:ext cx="6906491" cy="5585619"/>
          </a:xfrm>
        </p:spPr>
        <p:txBody>
          <a:bodyPr anchor="ctr">
            <a:normAutofit/>
          </a:bodyPr>
          <a:lstStyle/>
          <a:p>
            <a:r>
              <a:rPr lang="en-US" dirty="0" err="1"/>
              <a:t>Faaliyetlerin</a:t>
            </a:r>
            <a:r>
              <a:rPr lang="en-US" dirty="0"/>
              <a:t> </a:t>
            </a:r>
            <a:r>
              <a:rPr lang="en-US" dirty="0" err="1"/>
              <a:t>uygulanmasından</a:t>
            </a:r>
            <a:r>
              <a:rPr lang="en-US" dirty="0"/>
              <a:t> </a:t>
            </a:r>
            <a:r>
              <a:rPr lang="en-US" dirty="0" err="1"/>
              <a:t>önce</a:t>
            </a:r>
            <a:r>
              <a:rPr lang="en-US" dirty="0"/>
              <a:t>, </a:t>
            </a:r>
            <a:r>
              <a:rPr lang="en-US" dirty="0" err="1"/>
              <a:t>onaylanmış</a:t>
            </a:r>
            <a:r>
              <a:rPr lang="en-US" dirty="0"/>
              <a:t> </a:t>
            </a:r>
            <a:r>
              <a:rPr lang="en-US" dirty="0" err="1"/>
              <a:t>olduğundan</a:t>
            </a:r>
            <a:r>
              <a:rPr lang="en-US" dirty="0"/>
              <a:t> ve </a:t>
            </a:r>
            <a:r>
              <a:rPr lang="en-US" b="1" dirty="0" err="1"/>
              <a:t>değişiklik</a:t>
            </a:r>
            <a:r>
              <a:rPr lang="en-US" b="1" dirty="0"/>
              <a:t> </a:t>
            </a:r>
            <a:r>
              <a:rPr lang="en-US" b="1" dirty="0" err="1"/>
              <a:t>kontrol</a:t>
            </a:r>
            <a:r>
              <a:rPr lang="en-US" b="1" dirty="0"/>
              <a:t> </a:t>
            </a:r>
            <a:r>
              <a:rPr lang="en-US" b="1" dirty="0" err="1"/>
              <a:t>sürecinize</a:t>
            </a:r>
            <a:r>
              <a:rPr lang="en-US" b="1" dirty="0"/>
              <a:t> </a:t>
            </a:r>
            <a:r>
              <a:rPr lang="en-US" dirty="0" err="1"/>
              <a:t>uygun</a:t>
            </a:r>
            <a:r>
              <a:rPr lang="en-US" dirty="0"/>
              <a:t> </a:t>
            </a:r>
            <a:r>
              <a:rPr lang="en-US" dirty="0" err="1"/>
              <a:t>olarak</a:t>
            </a:r>
            <a:r>
              <a:rPr lang="en-US" dirty="0"/>
              <a:t> </a:t>
            </a:r>
            <a:r>
              <a:rPr lang="en-US" dirty="0" err="1"/>
              <a:t>bunların</a:t>
            </a:r>
            <a:r>
              <a:rPr lang="en-US" dirty="0"/>
              <a:t> </a:t>
            </a:r>
            <a:r>
              <a:rPr lang="en-US" dirty="0" err="1"/>
              <a:t>aktarıldığından</a:t>
            </a:r>
            <a:r>
              <a:rPr lang="en-US" dirty="0"/>
              <a:t> </a:t>
            </a:r>
            <a:r>
              <a:rPr lang="en-US" dirty="0" err="1"/>
              <a:t>emin</a:t>
            </a:r>
            <a:r>
              <a:rPr lang="en-US" dirty="0"/>
              <a:t> </a:t>
            </a:r>
            <a:r>
              <a:rPr lang="en-US" dirty="0" err="1"/>
              <a:t>olmanız</a:t>
            </a:r>
            <a:r>
              <a:rPr lang="en-US" dirty="0"/>
              <a:t> </a:t>
            </a:r>
            <a:r>
              <a:rPr lang="en-US" dirty="0" err="1"/>
              <a:t>gerekmektedir</a:t>
            </a:r>
            <a:r>
              <a:rPr lang="en-US" dirty="0"/>
              <a:t>.</a:t>
            </a:r>
          </a:p>
        </p:txBody>
      </p:sp>
    </p:spTree>
    <p:extLst>
      <p:ext uri="{BB962C8B-B14F-4D97-AF65-F5344CB8AC3E}">
        <p14:creationId xmlns:p14="http://schemas.microsoft.com/office/powerpoint/2010/main" val="25253378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FE84-DE58-57E0-0904-0807BEE19F01}"/>
              </a:ext>
            </a:extLst>
          </p:cNvPr>
          <p:cNvSpPr>
            <a:spLocks noGrp="1"/>
          </p:cNvSpPr>
          <p:nvPr>
            <p:ph type="title"/>
          </p:nvPr>
        </p:nvSpPr>
        <p:spPr/>
        <p:txBody>
          <a:bodyPr>
            <a:normAutofit/>
          </a:bodyPr>
          <a:lstStyle/>
          <a:p>
            <a:r>
              <a:rPr lang="en-US" sz="3600" b="1" i="0" u="none" strike="noStrike" baseline="0" dirty="0">
                <a:latin typeface="MetaSerifPro-Bold"/>
              </a:rPr>
              <a:t>8.5.3 Preventive action (Procedure)</a:t>
            </a:r>
            <a:endParaRPr lang="en-US" sz="3600" dirty="0"/>
          </a:p>
        </p:txBody>
      </p:sp>
      <p:graphicFrame>
        <p:nvGraphicFramePr>
          <p:cNvPr id="5" name="Content Placeholder 2">
            <a:extLst>
              <a:ext uri="{FF2B5EF4-FFF2-40B4-BE49-F238E27FC236}">
                <a16:creationId xmlns:a16="http://schemas.microsoft.com/office/drawing/2014/main" id="{BCFDE62E-C084-D8A9-9898-4E9E328BDCF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2048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D9E6-A7F0-232B-3915-4EBD9F51BF4B}"/>
              </a:ext>
            </a:extLst>
          </p:cNvPr>
          <p:cNvSpPr>
            <a:spLocks noGrp="1"/>
          </p:cNvSpPr>
          <p:nvPr>
            <p:ph type="title"/>
          </p:nvPr>
        </p:nvSpPr>
        <p:spPr/>
        <p:txBody>
          <a:bodyPr/>
          <a:lstStyle/>
          <a:p>
            <a:r>
              <a:rPr lang="en-US" sz="4400" b="1" i="0" u="none" strike="noStrike" baseline="0" dirty="0">
                <a:latin typeface="MetaSerifPro-Bold"/>
              </a:rPr>
              <a:t>8.5.3 Preventive action (Procedure)</a:t>
            </a:r>
            <a:endParaRPr lang="en-US" dirty="0"/>
          </a:p>
        </p:txBody>
      </p:sp>
      <p:sp>
        <p:nvSpPr>
          <p:cNvPr id="3" name="Content Placeholder 2">
            <a:extLst>
              <a:ext uri="{FF2B5EF4-FFF2-40B4-BE49-F238E27FC236}">
                <a16:creationId xmlns:a16="http://schemas.microsoft.com/office/drawing/2014/main" id="{B346060A-8CA9-E518-6253-119469A6C0E7}"/>
              </a:ext>
            </a:extLst>
          </p:cNvPr>
          <p:cNvSpPr>
            <a:spLocks noGrp="1"/>
          </p:cNvSpPr>
          <p:nvPr>
            <p:ph idx="1"/>
          </p:nvPr>
        </p:nvSpPr>
        <p:spPr/>
        <p:txBody>
          <a:bodyPr>
            <a:normAutofit/>
          </a:bodyPr>
          <a:lstStyle/>
          <a:p>
            <a:pPr marL="0" indent="0">
              <a:buNone/>
            </a:pPr>
            <a:r>
              <a:rPr lang="en-US" dirty="0" err="1"/>
              <a:t>Önleyici</a:t>
            </a:r>
            <a:r>
              <a:rPr lang="en-US" dirty="0"/>
              <a:t> </a:t>
            </a:r>
            <a:r>
              <a:rPr lang="en-US" dirty="0" err="1"/>
              <a:t>faaliyetler</a:t>
            </a:r>
            <a:r>
              <a:rPr lang="en-US" dirty="0"/>
              <a:t> </a:t>
            </a:r>
            <a:r>
              <a:rPr lang="en-US" dirty="0" err="1"/>
              <a:t>başlatmak</a:t>
            </a:r>
            <a:r>
              <a:rPr lang="en-US" dirty="0"/>
              <a:t> </a:t>
            </a:r>
            <a:r>
              <a:rPr lang="en-US" dirty="0" err="1"/>
              <a:t>için</a:t>
            </a:r>
            <a:r>
              <a:rPr lang="en-US" dirty="0"/>
              <a:t> </a:t>
            </a:r>
            <a:r>
              <a:rPr lang="en-US" dirty="0" err="1"/>
              <a:t>bilgi</a:t>
            </a:r>
            <a:r>
              <a:rPr lang="en-US" dirty="0"/>
              <a:t> </a:t>
            </a:r>
            <a:r>
              <a:rPr lang="en-US" dirty="0" err="1"/>
              <a:t>kaynakları</a:t>
            </a:r>
            <a:r>
              <a:rPr lang="en-US" dirty="0"/>
              <a:t> </a:t>
            </a:r>
            <a:r>
              <a:rPr lang="en-US" dirty="0" err="1"/>
              <a:t>şunları</a:t>
            </a:r>
            <a:r>
              <a:rPr lang="en-US" dirty="0"/>
              <a:t> </a:t>
            </a:r>
            <a:r>
              <a:rPr lang="en-US" dirty="0" err="1"/>
              <a:t>içerebilir</a:t>
            </a:r>
            <a:r>
              <a:rPr lang="en-US" dirty="0"/>
              <a:t>:</a:t>
            </a:r>
          </a:p>
          <a:p>
            <a:pPr lvl="1"/>
            <a:r>
              <a:rPr lang="en-US" dirty="0"/>
              <a:t>risk </a:t>
            </a:r>
            <a:r>
              <a:rPr lang="en-US" dirty="0" err="1"/>
              <a:t>yönetimi</a:t>
            </a:r>
            <a:r>
              <a:rPr lang="en-US" dirty="0"/>
              <a:t> </a:t>
            </a:r>
            <a:r>
              <a:rPr lang="en-US" dirty="0" err="1"/>
              <a:t>süreçleri</a:t>
            </a:r>
            <a:r>
              <a:rPr lang="en-US" dirty="0"/>
              <a:t>,</a:t>
            </a:r>
          </a:p>
          <a:p>
            <a:pPr lvl="1"/>
            <a:r>
              <a:rPr lang="en-US" dirty="0"/>
              <a:t>proses </a:t>
            </a:r>
            <a:r>
              <a:rPr lang="en-US" dirty="0" err="1"/>
              <a:t>ölçümleri</a:t>
            </a:r>
            <a:r>
              <a:rPr lang="en-US" dirty="0"/>
              <a:t>,</a:t>
            </a:r>
          </a:p>
          <a:p>
            <a:pPr lvl="1"/>
            <a:r>
              <a:rPr lang="en-US" dirty="0" err="1"/>
              <a:t>istatistiksel</a:t>
            </a:r>
            <a:r>
              <a:rPr lang="en-US" dirty="0"/>
              <a:t> </a:t>
            </a:r>
            <a:r>
              <a:rPr lang="en-US" dirty="0" err="1"/>
              <a:t>süreç</a:t>
            </a:r>
            <a:r>
              <a:rPr lang="en-US" dirty="0"/>
              <a:t> </a:t>
            </a:r>
            <a:r>
              <a:rPr lang="en-US" dirty="0" err="1"/>
              <a:t>kontrol</a:t>
            </a:r>
            <a:r>
              <a:rPr lang="en-US" dirty="0"/>
              <a:t> </a:t>
            </a:r>
            <a:r>
              <a:rPr lang="en-US" dirty="0" err="1"/>
              <a:t>belgeleri</a:t>
            </a:r>
            <a:r>
              <a:rPr lang="en-US" dirty="0"/>
              <a:t>,</a:t>
            </a:r>
          </a:p>
          <a:p>
            <a:pPr lvl="1"/>
            <a:r>
              <a:rPr lang="en-US" dirty="0" err="1"/>
              <a:t>bir</a:t>
            </a:r>
            <a:r>
              <a:rPr lang="en-US" dirty="0"/>
              <a:t> </a:t>
            </a:r>
            <a:r>
              <a:rPr lang="en-US" dirty="0" err="1"/>
              <a:t>eğilimi</a:t>
            </a:r>
            <a:r>
              <a:rPr lang="en-US" dirty="0"/>
              <a:t> </a:t>
            </a:r>
            <a:r>
              <a:rPr lang="en-US" dirty="0" err="1"/>
              <a:t>gösteren</a:t>
            </a:r>
            <a:r>
              <a:rPr lang="en-US" dirty="0"/>
              <a:t> </a:t>
            </a:r>
            <a:r>
              <a:rPr lang="en-US" dirty="0" err="1"/>
              <a:t>ancak</a:t>
            </a:r>
            <a:r>
              <a:rPr lang="en-US" dirty="0"/>
              <a:t> </a:t>
            </a:r>
            <a:r>
              <a:rPr lang="en-US" dirty="0" err="1"/>
              <a:t>spesifikasyon</a:t>
            </a:r>
            <a:r>
              <a:rPr lang="en-US" dirty="0"/>
              <a:t> </a:t>
            </a:r>
            <a:r>
              <a:rPr lang="en-US" dirty="0" err="1"/>
              <a:t>dışı</a:t>
            </a:r>
            <a:r>
              <a:rPr lang="en-US" dirty="0"/>
              <a:t> </a:t>
            </a:r>
            <a:r>
              <a:rPr lang="en-US" dirty="0" err="1"/>
              <a:t>olmayan</a:t>
            </a:r>
            <a:r>
              <a:rPr lang="en-US" dirty="0"/>
              <a:t> </a:t>
            </a:r>
            <a:r>
              <a:rPr lang="en-US" dirty="0" err="1"/>
              <a:t>sonuçların</a:t>
            </a:r>
            <a:r>
              <a:rPr lang="en-US" dirty="0"/>
              <a:t> </a:t>
            </a:r>
            <a:r>
              <a:rPr lang="en-US" dirty="0" err="1"/>
              <a:t>tanımlanması</a:t>
            </a:r>
            <a:r>
              <a:rPr lang="en-US" dirty="0"/>
              <a:t> </a:t>
            </a:r>
            <a:r>
              <a:rPr lang="en-US" dirty="0" err="1"/>
              <a:t>veya</a:t>
            </a:r>
            <a:endParaRPr lang="en-US" dirty="0"/>
          </a:p>
          <a:p>
            <a:pPr lvl="1"/>
            <a:r>
              <a:rPr lang="en-US" dirty="0" err="1"/>
              <a:t>tedarikçilerle</a:t>
            </a:r>
            <a:r>
              <a:rPr lang="en-US" dirty="0"/>
              <a:t> </a:t>
            </a:r>
            <a:r>
              <a:rPr lang="en-US" dirty="0" err="1"/>
              <a:t>ilgili</a:t>
            </a:r>
            <a:r>
              <a:rPr lang="en-US" dirty="0"/>
              <a:t> </a:t>
            </a:r>
            <a:r>
              <a:rPr lang="en-US" dirty="0" err="1"/>
              <a:t>zorluklar</a:t>
            </a:r>
            <a:r>
              <a:rPr lang="en-US" dirty="0"/>
              <a:t> (</a:t>
            </a:r>
            <a:r>
              <a:rPr lang="en-US" dirty="0" err="1"/>
              <a:t>seçilme</a:t>
            </a:r>
            <a:r>
              <a:rPr lang="en-US" dirty="0"/>
              <a:t> ve </a:t>
            </a:r>
            <a:r>
              <a:rPr lang="en-US" dirty="0" err="1"/>
              <a:t>değerlenme</a:t>
            </a:r>
            <a:r>
              <a:rPr lang="en-US" dirty="0"/>
              <a:t>, </a:t>
            </a:r>
            <a:r>
              <a:rPr lang="en-US" dirty="0" err="1"/>
              <a:t>iletişim</a:t>
            </a:r>
            <a:r>
              <a:rPr lang="en-US" dirty="0"/>
              <a:t>).</a:t>
            </a:r>
          </a:p>
          <a:p>
            <a:pPr marL="0" indent="0">
              <a:buNone/>
            </a:pPr>
            <a:r>
              <a:rPr lang="en-US" dirty="0" err="1"/>
              <a:t>Önlemsel</a:t>
            </a:r>
            <a:r>
              <a:rPr lang="en-US" dirty="0"/>
              <a:t> </a:t>
            </a:r>
            <a:r>
              <a:rPr lang="en-US" dirty="0" err="1"/>
              <a:t>faaliyetlerle</a:t>
            </a:r>
            <a:r>
              <a:rPr lang="en-US" dirty="0"/>
              <a:t> </a:t>
            </a:r>
            <a:r>
              <a:rPr lang="en-US" dirty="0" err="1"/>
              <a:t>tasarım</a:t>
            </a:r>
            <a:r>
              <a:rPr lang="en-US" dirty="0"/>
              <a:t> </a:t>
            </a:r>
            <a:r>
              <a:rPr lang="en-US" dirty="0" err="1"/>
              <a:t>ya</a:t>
            </a:r>
            <a:r>
              <a:rPr lang="en-US" dirty="0"/>
              <a:t> da </a:t>
            </a:r>
            <a:r>
              <a:rPr lang="en-US" dirty="0" err="1"/>
              <a:t>üretim</a:t>
            </a:r>
            <a:r>
              <a:rPr lang="en-US" dirty="0"/>
              <a:t> </a:t>
            </a:r>
            <a:r>
              <a:rPr lang="en-US" dirty="0" err="1"/>
              <a:t>süreçleri</a:t>
            </a:r>
            <a:r>
              <a:rPr lang="en-US" dirty="0"/>
              <a:t> </a:t>
            </a:r>
            <a:r>
              <a:rPr lang="en-US" dirty="0" err="1"/>
              <a:t>değişiyorsa</a:t>
            </a:r>
            <a:r>
              <a:rPr lang="en-US" dirty="0"/>
              <a:t> </a:t>
            </a:r>
            <a:r>
              <a:rPr lang="en-US" dirty="0" err="1"/>
              <a:t>tasarım</a:t>
            </a:r>
            <a:r>
              <a:rPr lang="en-US" dirty="0"/>
              <a:t> / </a:t>
            </a:r>
            <a:r>
              <a:rPr lang="en-US" dirty="0" err="1"/>
              <a:t>üretim</a:t>
            </a:r>
            <a:r>
              <a:rPr lang="en-US" dirty="0"/>
              <a:t> </a:t>
            </a:r>
            <a:r>
              <a:rPr lang="en-US" dirty="0" err="1"/>
              <a:t>değişikliklerinin</a:t>
            </a:r>
            <a:r>
              <a:rPr lang="en-US" dirty="0"/>
              <a:t> </a:t>
            </a:r>
            <a:r>
              <a:rPr lang="en-US" dirty="0" err="1"/>
              <a:t>kontrolü</a:t>
            </a:r>
            <a:r>
              <a:rPr lang="en-US" dirty="0"/>
              <a:t> </a:t>
            </a:r>
            <a:r>
              <a:rPr lang="en-US" dirty="0" err="1"/>
              <a:t>prosedürlerine</a:t>
            </a:r>
            <a:r>
              <a:rPr lang="en-US" dirty="0"/>
              <a:t> </a:t>
            </a:r>
            <a:r>
              <a:rPr lang="en-US" dirty="0" err="1"/>
              <a:t>göre</a:t>
            </a:r>
            <a:r>
              <a:rPr lang="en-US" dirty="0"/>
              <a:t> </a:t>
            </a:r>
            <a:r>
              <a:rPr lang="en-US" dirty="0" err="1"/>
              <a:t>hareket</a:t>
            </a:r>
            <a:r>
              <a:rPr lang="en-US" dirty="0"/>
              <a:t> </a:t>
            </a:r>
            <a:r>
              <a:rPr lang="en-US" dirty="0" err="1"/>
              <a:t>edilir</a:t>
            </a:r>
            <a:r>
              <a:rPr lang="en-US" dirty="0"/>
              <a:t>. </a:t>
            </a:r>
          </a:p>
          <a:p>
            <a:endParaRPr lang="en-US" dirty="0"/>
          </a:p>
        </p:txBody>
      </p:sp>
    </p:spTree>
    <p:extLst>
      <p:ext uri="{BB962C8B-B14F-4D97-AF65-F5344CB8AC3E}">
        <p14:creationId xmlns:p14="http://schemas.microsoft.com/office/powerpoint/2010/main" val="2598111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B503-347C-A4D8-07E5-EF8EF229E8C9}"/>
              </a:ext>
            </a:extLst>
          </p:cNvPr>
          <p:cNvSpPr>
            <a:spLocks noGrp="1"/>
          </p:cNvSpPr>
          <p:nvPr>
            <p:ph type="title"/>
          </p:nvPr>
        </p:nvSpPr>
        <p:spPr/>
        <p:txBody>
          <a:bodyPr/>
          <a:lstStyle/>
          <a:p>
            <a:r>
              <a:rPr lang="en-US" sz="4400" b="1" i="0" u="none" strike="noStrike" baseline="0" dirty="0">
                <a:latin typeface="MetaSerifPro-Bold"/>
              </a:rPr>
              <a:t>8.5.3 Preventive action (Procedure)</a:t>
            </a:r>
            <a:endParaRPr lang="en-US" dirty="0"/>
          </a:p>
        </p:txBody>
      </p:sp>
      <p:graphicFrame>
        <p:nvGraphicFramePr>
          <p:cNvPr id="5" name="Content Placeholder 2">
            <a:extLst>
              <a:ext uri="{FF2B5EF4-FFF2-40B4-BE49-F238E27FC236}">
                <a16:creationId xmlns:a16="http://schemas.microsoft.com/office/drawing/2014/main" id="{8B1C8E50-4477-45EB-7B52-EF6501DD9DA6}"/>
              </a:ext>
            </a:extLst>
          </p:cNvPr>
          <p:cNvGraphicFramePr>
            <a:graphicFrameLocks noGrp="1"/>
          </p:cNvGraphicFramePr>
          <p:nvPr>
            <p:ph idx="1"/>
            <p:extLst>
              <p:ext uri="{D42A27DB-BD31-4B8C-83A1-F6EECF244321}">
                <p14:modId xmlns:p14="http://schemas.microsoft.com/office/powerpoint/2010/main" val="35344761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32006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33729-3B46-BD39-8C7C-048A59A59AEA}"/>
              </a:ext>
            </a:extLst>
          </p:cNvPr>
          <p:cNvSpPr>
            <a:spLocks noGrp="1"/>
          </p:cNvSpPr>
          <p:nvPr>
            <p:ph type="title"/>
          </p:nvPr>
        </p:nvSpPr>
        <p:spPr/>
        <p:txBody>
          <a:bodyPr/>
          <a:lstStyle/>
          <a:p>
            <a:r>
              <a:rPr lang="en-US" sz="4400" b="1" i="0" u="none" strike="noStrike" baseline="0" dirty="0">
                <a:latin typeface="MetaSerifPro-Bold"/>
              </a:rPr>
              <a:t>8.5.3 Preventive action (Procedure)</a:t>
            </a:r>
            <a:endParaRPr lang="en-US" dirty="0"/>
          </a:p>
        </p:txBody>
      </p:sp>
      <p:graphicFrame>
        <p:nvGraphicFramePr>
          <p:cNvPr id="5" name="Content Placeholder 2">
            <a:extLst>
              <a:ext uri="{FF2B5EF4-FFF2-40B4-BE49-F238E27FC236}">
                <a16:creationId xmlns:a16="http://schemas.microsoft.com/office/drawing/2014/main" id="{40C7CEC8-F410-0722-5393-957BC36A789F}"/>
              </a:ext>
            </a:extLst>
          </p:cNvPr>
          <p:cNvGraphicFramePr>
            <a:graphicFrameLocks noGrp="1"/>
          </p:cNvGraphicFramePr>
          <p:nvPr>
            <p:ph idx="1"/>
            <p:extLst>
              <p:ext uri="{D42A27DB-BD31-4B8C-83A1-F6EECF244321}">
                <p14:modId xmlns:p14="http://schemas.microsoft.com/office/powerpoint/2010/main" val="1708953571"/>
              </p:ext>
            </p:extLst>
          </p:nvPr>
        </p:nvGraphicFramePr>
        <p:xfrm>
          <a:off x="838200" y="2198913"/>
          <a:ext cx="10515600" cy="3978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C3FEFD7-58BB-D887-11D4-34621A72388C}"/>
              </a:ext>
            </a:extLst>
          </p:cNvPr>
          <p:cNvSpPr txBox="1"/>
          <p:nvPr/>
        </p:nvSpPr>
        <p:spPr>
          <a:xfrm>
            <a:off x="838200" y="1690688"/>
            <a:ext cx="10515600" cy="738664"/>
          </a:xfrm>
          <a:prstGeom prst="rect">
            <a:avLst/>
          </a:prstGeom>
          <a:noFill/>
        </p:spPr>
        <p:txBody>
          <a:bodyPr wrap="square" rtlCol="0">
            <a:spAutoFit/>
          </a:bodyPr>
          <a:lstStyle/>
          <a:p>
            <a:r>
              <a:rPr lang="en-US" sz="2400" dirty="0" err="1"/>
              <a:t>Aşağıdaki</a:t>
            </a:r>
            <a:r>
              <a:rPr lang="en-US" sz="2400" dirty="0"/>
              <a:t> </a:t>
            </a:r>
            <a:r>
              <a:rPr lang="en-US" sz="2400" dirty="0" err="1"/>
              <a:t>maddeler</a:t>
            </a:r>
            <a:r>
              <a:rPr lang="en-US" sz="2400" dirty="0"/>
              <a:t> </a:t>
            </a:r>
            <a:r>
              <a:rPr lang="en-US" sz="2400" dirty="0" err="1"/>
              <a:t>uygulama</a:t>
            </a:r>
            <a:r>
              <a:rPr lang="en-US" sz="2400" dirty="0"/>
              <a:t> </a:t>
            </a:r>
            <a:r>
              <a:rPr lang="en-US" sz="2400" dirty="0" err="1"/>
              <a:t>kanıtı</a:t>
            </a:r>
            <a:r>
              <a:rPr lang="en-US" sz="2400" dirty="0"/>
              <a:t> </a:t>
            </a:r>
            <a:r>
              <a:rPr lang="en-US" sz="2400" dirty="0" err="1"/>
              <a:t>olarak</a:t>
            </a:r>
            <a:r>
              <a:rPr lang="en-US" sz="2400" dirty="0"/>
              <a:t> </a:t>
            </a:r>
            <a:r>
              <a:rPr lang="en-US" sz="2400" dirty="0" err="1"/>
              <a:t>dikkate</a:t>
            </a:r>
            <a:r>
              <a:rPr lang="en-US" sz="2400" dirty="0"/>
              <a:t> </a:t>
            </a:r>
            <a:r>
              <a:rPr lang="en-US" sz="2400" dirty="0" err="1"/>
              <a:t>alınabilir</a:t>
            </a:r>
            <a:r>
              <a:rPr lang="en-US" dirty="0"/>
              <a:t>:</a:t>
            </a:r>
          </a:p>
          <a:p>
            <a:endParaRPr lang="en-US" dirty="0"/>
          </a:p>
        </p:txBody>
      </p:sp>
    </p:spTree>
    <p:extLst>
      <p:ext uri="{BB962C8B-B14F-4D97-AF65-F5344CB8AC3E}">
        <p14:creationId xmlns:p14="http://schemas.microsoft.com/office/powerpoint/2010/main" val="23632840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C687-A22B-45FF-D20C-C2342A2D62F2}"/>
              </a:ext>
            </a:extLst>
          </p:cNvPr>
          <p:cNvSpPr>
            <a:spLocks noGrp="1"/>
          </p:cNvSpPr>
          <p:nvPr>
            <p:ph type="title"/>
          </p:nvPr>
        </p:nvSpPr>
        <p:spPr/>
        <p:txBody>
          <a:bodyPr/>
          <a:lstStyle/>
          <a:p>
            <a:r>
              <a:rPr lang="en-US" b="1" dirty="0"/>
              <a:t>Implementation of ISO 13485 with Mandatory Documents</a:t>
            </a:r>
          </a:p>
        </p:txBody>
      </p:sp>
      <p:sp>
        <p:nvSpPr>
          <p:cNvPr id="6" name="Rectangle 5">
            <a:extLst>
              <a:ext uri="{FF2B5EF4-FFF2-40B4-BE49-F238E27FC236}">
                <a16:creationId xmlns:a16="http://schemas.microsoft.com/office/drawing/2014/main" id="{2E93F682-9E3D-B137-4A1E-9EDABDBE17F7}"/>
              </a:ext>
            </a:extLst>
          </p:cNvPr>
          <p:cNvSpPr/>
          <p:nvPr/>
        </p:nvSpPr>
        <p:spPr>
          <a:xfrm>
            <a:off x="838200" y="1646637"/>
            <a:ext cx="2242457" cy="6531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Quality Management System</a:t>
            </a:r>
          </a:p>
        </p:txBody>
      </p:sp>
      <p:sp>
        <p:nvSpPr>
          <p:cNvPr id="7" name="Rectangle 6">
            <a:extLst>
              <a:ext uri="{FF2B5EF4-FFF2-40B4-BE49-F238E27FC236}">
                <a16:creationId xmlns:a16="http://schemas.microsoft.com/office/drawing/2014/main" id="{2A6491F1-9CEA-A527-D887-9CCED4534895}"/>
              </a:ext>
            </a:extLst>
          </p:cNvPr>
          <p:cNvSpPr/>
          <p:nvPr/>
        </p:nvSpPr>
        <p:spPr>
          <a:xfrm>
            <a:off x="838200" y="3186538"/>
            <a:ext cx="2242457" cy="65314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Management Responsibility</a:t>
            </a:r>
          </a:p>
        </p:txBody>
      </p:sp>
      <p:sp>
        <p:nvSpPr>
          <p:cNvPr id="11" name="Rectangle 10">
            <a:extLst>
              <a:ext uri="{FF2B5EF4-FFF2-40B4-BE49-F238E27FC236}">
                <a16:creationId xmlns:a16="http://schemas.microsoft.com/office/drawing/2014/main" id="{E8E55FD3-D0D1-8B42-365A-352035594F4A}"/>
              </a:ext>
            </a:extLst>
          </p:cNvPr>
          <p:cNvSpPr/>
          <p:nvPr/>
        </p:nvSpPr>
        <p:spPr>
          <a:xfrm>
            <a:off x="838200" y="5379584"/>
            <a:ext cx="2242457"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t>Resource Management</a:t>
            </a:r>
            <a:endParaRPr lang="en-US" dirty="0"/>
          </a:p>
        </p:txBody>
      </p:sp>
      <p:cxnSp>
        <p:nvCxnSpPr>
          <p:cNvPr id="16" name="Straight Arrow Connector 15">
            <a:extLst>
              <a:ext uri="{FF2B5EF4-FFF2-40B4-BE49-F238E27FC236}">
                <a16:creationId xmlns:a16="http://schemas.microsoft.com/office/drawing/2014/main" id="{43FC85F7-8FB3-8F94-D229-A4B9EAC4C534}"/>
              </a:ext>
            </a:extLst>
          </p:cNvPr>
          <p:cNvCxnSpPr>
            <a:cxnSpLocks/>
            <a:stCxn id="7" idx="3"/>
          </p:cNvCxnSpPr>
          <p:nvPr/>
        </p:nvCxnSpPr>
        <p:spPr>
          <a:xfrm>
            <a:off x="3080657" y="3513110"/>
            <a:ext cx="137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23415E4-7041-5ACF-8897-B3FF04C41A40}"/>
              </a:ext>
            </a:extLst>
          </p:cNvPr>
          <p:cNvSpPr txBox="1"/>
          <p:nvPr/>
        </p:nvSpPr>
        <p:spPr>
          <a:xfrm>
            <a:off x="5159829" y="3143190"/>
            <a:ext cx="6770915" cy="1200329"/>
          </a:xfrm>
          <a:prstGeom prst="rect">
            <a:avLst/>
          </a:prstGeom>
          <a:noFill/>
        </p:spPr>
        <p:txBody>
          <a:bodyPr wrap="square" rtlCol="0">
            <a:spAutoFit/>
          </a:bodyPr>
          <a:lstStyle/>
          <a:p>
            <a:pPr marL="285750" indent="-285750">
              <a:buFontTx/>
              <a:buChar char="-"/>
            </a:pPr>
            <a:r>
              <a:rPr lang="en-US" dirty="0"/>
              <a:t>Responsibility of Top Management, structure, hierarchy, communication</a:t>
            </a:r>
          </a:p>
          <a:p>
            <a:pPr marL="285750" indent="-285750">
              <a:buFontTx/>
              <a:buChar char="-"/>
            </a:pPr>
            <a:r>
              <a:rPr lang="en-US" dirty="0"/>
              <a:t>Procedure for Management Review + Records of the Review(s)</a:t>
            </a:r>
          </a:p>
          <a:p>
            <a:pPr marL="285750" indent="-285750">
              <a:buFontTx/>
              <a:buChar char="-"/>
            </a:pPr>
            <a:r>
              <a:rPr lang="en-US" dirty="0"/>
              <a:t>Procedure for identifying customer and regulatory requirements</a:t>
            </a:r>
          </a:p>
        </p:txBody>
      </p:sp>
      <p:cxnSp>
        <p:nvCxnSpPr>
          <p:cNvPr id="19" name="Straight Arrow Connector 18">
            <a:extLst>
              <a:ext uri="{FF2B5EF4-FFF2-40B4-BE49-F238E27FC236}">
                <a16:creationId xmlns:a16="http://schemas.microsoft.com/office/drawing/2014/main" id="{58E2AAFC-F6C1-8069-3053-71D91FC3E75F}"/>
              </a:ext>
            </a:extLst>
          </p:cNvPr>
          <p:cNvCxnSpPr>
            <a:cxnSpLocks/>
            <a:stCxn id="11" idx="3"/>
          </p:cNvCxnSpPr>
          <p:nvPr/>
        </p:nvCxnSpPr>
        <p:spPr>
          <a:xfrm>
            <a:off x="3080657" y="5646284"/>
            <a:ext cx="1371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54DEB50-AD34-5BC8-DF9F-358C2397B6CC}"/>
              </a:ext>
            </a:extLst>
          </p:cNvPr>
          <p:cNvSpPr txBox="1"/>
          <p:nvPr/>
        </p:nvSpPr>
        <p:spPr>
          <a:xfrm>
            <a:off x="5148940" y="4888230"/>
            <a:ext cx="6770915" cy="1969770"/>
          </a:xfrm>
          <a:prstGeom prst="rect">
            <a:avLst/>
          </a:prstGeom>
          <a:noFill/>
        </p:spPr>
        <p:txBody>
          <a:bodyPr wrap="square" rtlCol="0">
            <a:spAutoFit/>
          </a:bodyPr>
          <a:lstStyle/>
          <a:p>
            <a:pPr marL="285750" indent="-285750">
              <a:buFontTx/>
              <a:buChar char="-"/>
            </a:pPr>
            <a:r>
              <a:rPr lang="en-US" dirty="0"/>
              <a:t>Procedure for Human Resources Management+ Records Education, Training, Exp.</a:t>
            </a:r>
          </a:p>
          <a:p>
            <a:pPr marL="285750" indent="-285750">
              <a:buFontTx/>
              <a:buChar char="-"/>
            </a:pPr>
            <a:r>
              <a:rPr lang="en-US" dirty="0"/>
              <a:t>Procedure Infrastructure Maintenance + Records of Maintenance Activities</a:t>
            </a:r>
          </a:p>
          <a:p>
            <a:pPr marL="285750" indent="-285750">
              <a:buFontTx/>
              <a:buChar char="-"/>
            </a:pPr>
            <a:r>
              <a:rPr lang="en-US" dirty="0"/>
              <a:t>Procedure for Maintaining Work Environment, Cleanliness of Personnel &amp; Contamination Control ( </a:t>
            </a:r>
            <a:r>
              <a:rPr lang="en-US" dirty="0" err="1"/>
              <a:t>incld</a:t>
            </a:r>
            <a:r>
              <a:rPr lang="en-US" dirty="0"/>
              <a:t>. Sterile Medical Devices)</a:t>
            </a:r>
          </a:p>
          <a:p>
            <a:pPr marL="742950" lvl="1" indent="-285750">
              <a:buFontTx/>
              <a:buChar char="-"/>
            </a:pPr>
            <a:endParaRPr lang="en-US" sz="1400" dirty="0"/>
          </a:p>
        </p:txBody>
      </p:sp>
      <p:sp>
        <p:nvSpPr>
          <p:cNvPr id="28" name="TextBox 27">
            <a:extLst>
              <a:ext uri="{FF2B5EF4-FFF2-40B4-BE49-F238E27FC236}">
                <a16:creationId xmlns:a16="http://schemas.microsoft.com/office/drawing/2014/main" id="{E8BEC96F-8348-DEB1-DBAF-34A024986ADA}"/>
              </a:ext>
            </a:extLst>
          </p:cNvPr>
          <p:cNvSpPr txBox="1"/>
          <p:nvPr/>
        </p:nvSpPr>
        <p:spPr>
          <a:xfrm>
            <a:off x="5148941" y="1354048"/>
            <a:ext cx="6770915" cy="1477328"/>
          </a:xfrm>
          <a:prstGeom prst="rect">
            <a:avLst/>
          </a:prstGeom>
          <a:noFill/>
        </p:spPr>
        <p:txBody>
          <a:bodyPr wrap="square" rtlCol="0">
            <a:spAutoFit/>
          </a:bodyPr>
          <a:lstStyle/>
          <a:p>
            <a:pPr marL="285750" indent="-285750">
              <a:buFontTx/>
              <a:buChar char="-"/>
            </a:pPr>
            <a:r>
              <a:rPr lang="en-US" dirty="0"/>
              <a:t>Company Role</a:t>
            </a:r>
          </a:p>
          <a:p>
            <a:pPr marL="285750" indent="-285750">
              <a:buFontTx/>
              <a:buChar char="-"/>
            </a:pPr>
            <a:r>
              <a:rPr lang="en-US" dirty="0"/>
              <a:t>Quality Agreements with external parties (Records)</a:t>
            </a:r>
          </a:p>
          <a:p>
            <a:pPr marL="285750" indent="-285750">
              <a:buFontTx/>
              <a:buChar char="-"/>
            </a:pPr>
            <a:r>
              <a:rPr lang="en-US" dirty="0"/>
              <a:t>Procedure for Validation of Software throughout QMS + </a:t>
            </a:r>
            <a:r>
              <a:rPr lang="en-US" dirty="0" err="1"/>
              <a:t>Val.Records</a:t>
            </a:r>
            <a:r>
              <a:rPr lang="en-US" dirty="0"/>
              <a:t> </a:t>
            </a:r>
          </a:p>
          <a:p>
            <a:pPr marL="285750" indent="-285750">
              <a:buFontTx/>
              <a:buChar char="-"/>
            </a:pPr>
            <a:r>
              <a:rPr lang="en-US" dirty="0"/>
              <a:t>Quality Manual, Policy and Objectives and Medical Device File</a:t>
            </a:r>
          </a:p>
          <a:p>
            <a:pPr marL="285750" indent="-285750">
              <a:buFontTx/>
              <a:buChar char="-"/>
            </a:pPr>
            <a:r>
              <a:rPr lang="en-US" dirty="0"/>
              <a:t>Procedure for Control of documents/procedures/records</a:t>
            </a:r>
          </a:p>
        </p:txBody>
      </p:sp>
      <p:cxnSp>
        <p:nvCxnSpPr>
          <p:cNvPr id="29" name="Straight Arrow Connector 28">
            <a:extLst>
              <a:ext uri="{FF2B5EF4-FFF2-40B4-BE49-F238E27FC236}">
                <a16:creationId xmlns:a16="http://schemas.microsoft.com/office/drawing/2014/main" id="{34F6E074-F5B6-E0FC-AE44-0683FAA9B75B}"/>
              </a:ext>
            </a:extLst>
          </p:cNvPr>
          <p:cNvCxnSpPr>
            <a:cxnSpLocks/>
          </p:cNvCxnSpPr>
          <p:nvPr/>
        </p:nvCxnSpPr>
        <p:spPr>
          <a:xfrm>
            <a:off x="3080657" y="1959429"/>
            <a:ext cx="137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37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F54E-669B-80CC-A174-FFDFB860E026}"/>
              </a:ext>
            </a:extLst>
          </p:cNvPr>
          <p:cNvSpPr>
            <a:spLocks noGrp="1"/>
          </p:cNvSpPr>
          <p:nvPr>
            <p:ph type="title"/>
          </p:nvPr>
        </p:nvSpPr>
        <p:spPr>
          <a:xfrm>
            <a:off x="838200" y="365125"/>
            <a:ext cx="10515600" cy="1555115"/>
          </a:xfrm>
        </p:spPr>
        <p:txBody>
          <a:bodyPr>
            <a:normAutofit/>
          </a:bodyPr>
          <a:lstStyle/>
          <a:p>
            <a:pPr marL="0" marR="0">
              <a:lnSpc>
                <a:spcPct val="107000"/>
              </a:lnSpc>
              <a:spcBef>
                <a:spcPts val="0"/>
              </a:spcBef>
              <a:spcAft>
                <a:spcPts val="800"/>
              </a:spcAft>
            </a:pPr>
            <a:r>
              <a:rPr lang="en-US" sz="4000" b="1" dirty="0">
                <a:effectLst/>
                <a:latin typeface="MetaSerifPro-Bold"/>
                <a:ea typeface="Calibri" panose="020F0502020204030204" pitchFamily="34" charset="0"/>
                <a:cs typeface="Times New Roman" panose="02020603050405020304" pitchFamily="18" charset="0"/>
              </a:rPr>
              <a:t>4.2.5 Control of Records</a:t>
            </a:r>
            <a:r>
              <a:rPr lang="en-US" sz="4000" dirty="0">
                <a:effectLst/>
                <a:latin typeface="MetaSerifPro-Bold"/>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MetaSerifPro-Light"/>
                <a:ea typeface="Calibri" panose="020F0502020204030204" pitchFamily="34" charset="0"/>
                <a:cs typeface="MetaSerifPro-Light"/>
              </a:rPr>
              <a:t>The organization shall document procedures to define the controls needed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MetaSerifPro-Light"/>
                <a:ea typeface="Calibri" panose="020F0502020204030204" pitchFamily="34" charset="0"/>
                <a:cs typeface="MetaSerifPro-Light"/>
              </a:rPr>
              <a:t>for the identification, storage, security and integrity, retrieval, retention time and disposition of records.”</a:t>
            </a:r>
            <a:endParaRPr lang="en-US" dirty="0"/>
          </a:p>
        </p:txBody>
      </p:sp>
      <p:sp>
        <p:nvSpPr>
          <p:cNvPr id="3" name="Content Placeholder 2">
            <a:extLst>
              <a:ext uri="{FF2B5EF4-FFF2-40B4-BE49-F238E27FC236}">
                <a16:creationId xmlns:a16="http://schemas.microsoft.com/office/drawing/2014/main" id="{71C9BE4C-04C2-56EC-F4C8-CB0501E9EF82}"/>
              </a:ext>
            </a:extLst>
          </p:cNvPr>
          <p:cNvSpPr>
            <a:spLocks noGrp="1"/>
          </p:cNvSpPr>
          <p:nvPr>
            <p:ph idx="1"/>
          </p:nvPr>
        </p:nvSpPr>
        <p:spPr>
          <a:xfrm>
            <a:off x="838200" y="2323465"/>
            <a:ext cx="10515600" cy="4351338"/>
          </a:xfrm>
        </p:spPr>
        <p:txBody>
          <a:bodyPr>
            <a:normAutofit fontScale="92500"/>
          </a:bodyPr>
          <a:lstStyle/>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Kayıtların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güvenli</a:t>
            </a:r>
            <a:r>
              <a:rPr lang="en-US" sz="2400" dirty="0">
                <a:effectLst/>
                <a:latin typeface="Calibri" panose="020F0502020204030204" pitchFamily="34" charset="0"/>
                <a:ea typeface="Calibri" panose="020F0502020204030204" pitchFamily="34" charset="0"/>
                <a:cs typeface="Times New Roman" panose="02020603050405020304" pitchFamily="18" charset="0"/>
              </a:rPr>
              <a:t> ve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doğru</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bir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şekilde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tutulduğunun</a:t>
            </a:r>
            <a:r>
              <a:rPr lang="en-US" sz="2400" dirty="0">
                <a:effectLst/>
                <a:latin typeface="Calibri" panose="020F0502020204030204" pitchFamily="34" charset="0"/>
                <a:ea typeface="Calibri" panose="020F0502020204030204" pitchFamily="34" charset="0"/>
                <a:cs typeface="Times New Roman" panose="02020603050405020304" pitchFamily="18" charset="0"/>
              </a:rPr>
              <a:t> ve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belirlenen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zamandan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sonra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geçersiz</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kılındığının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anlatıldığı</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prosedür</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b="1" dirty="0">
              <a:effectLst/>
              <a:latin typeface="MetaSerifPro-Light"/>
              <a:ea typeface="Calibri" panose="020F0502020204030204" pitchFamily="34" charset="0"/>
              <a:cs typeface="MetaSerifPro-Light"/>
            </a:endParaRPr>
          </a:p>
          <a:p>
            <a:pPr marL="0" marR="0">
              <a:lnSpc>
                <a:spcPct val="107000"/>
              </a:lnSpc>
              <a:spcBef>
                <a:spcPts val="0"/>
              </a:spcBef>
              <a:spcAft>
                <a:spcPts val="800"/>
              </a:spcAft>
            </a:pPr>
            <a:r>
              <a:rPr lang="en-US" sz="2400" dirty="0" err="1">
                <a:effectLst/>
                <a:latin typeface="MetaSerifPro-Light"/>
                <a:ea typeface="Calibri" panose="020F0502020204030204" pitchFamily="34" charset="0"/>
                <a:cs typeface="MetaSerifPro-Light"/>
              </a:rPr>
              <a:t>Yönetmelikte</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belirtildiği</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şekilde</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tıbbi</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cihazın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kullanım</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ömrü</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boyunca</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muhafaza</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etmelidir</a:t>
            </a:r>
            <a:r>
              <a:rPr lang="en-US" sz="2400" dirty="0">
                <a:effectLst/>
                <a:latin typeface="MetaSerifPro-Light"/>
                <a:ea typeface="Calibri" panose="020F0502020204030204" pitchFamily="34" charset="0"/>
                <a:cs typeface="MetaSerifPro-Light"/>
              </a:rPr>
              <a:t>.</a:t>
            </a:r>
          </a:p>
          <a:p>
            <a:pPr marL="0" marR="0">
              <a:lnSpc>
                <a:spcPct val="107000"/>
              </a:lnSpc>
              <a:spcBef>
                <a:spcPts val="0"/>
              </a:spcBef>
              <a:spcAft>
                <a:spcPts val="800"/>
              </a:spcAft>
            </a:pPr>
            <a:r>
              <a:rPr lang="en-US" sz="2400" dirty="0" err="1">
                <a:latin typeface="MetaSerifPro-Light"/>
                <a:ea typeface="Calibri" panose="020F0502020204030204" pitchFamily="34" charset="0"/>
                <a:cs typeface="MetaSerifPro-Light"/>
              </a:rPr>
              <a:t>K</a:t>
            </a:r>
            <a:r>
              <a:rPr lang="en-US" sz="2400" dirty="0" err="1">
                <a:effectLst/>
                <a:latin typeface="MetaSerifPro-Light"/>
                <a:ea typeface="Calibri" panose="020F0502020204030204" pitchFamily="34" charset="0"/>
                <a:cs typeface="MetaSerifPro-Light"/>
              </a:rPr>
              <a:t>ayıtları</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saklama</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süresi</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cihazın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piyasaya</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sunulduğu</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tarihten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sonra</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iki</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yıldan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kısa</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olmamalıdır</a:t>
            </a:r>
            <a:r>
              <a:rPr lang="en-US" sz="2400" dirty="0">
                <a:effectLst/>
                <a:latin typeface="MetaSerifPro-Light"/>
                <a:ea typeface="Calibri" panose="020F0502020204030204" pitchFamily="34" charset="0"/>
                <a:cs typeface="MetaSerifPro-Light"/>
              </a:rPr>
              <a:t>.</a:t>
            </a:r>
          </a:p>
          <a:p>
            <a:pPr marL="0" marR="0">
              <a:lnSpc>
                <a:spcPct val="107000"/>
              </a:lnSpc>
              <a:spcBef>
                <a:spcPts val="0"/>
              </a:spcBef>
              <a:spcAft>
                <a:spcPts val="800"/>
              </a:spcAft>
            </a:pPr>
            <a:r>
              <a:rPr lang="en-US" sz="2400" dirty="0" err="1">
                <a:effectLst/>
                <a:latin typeface="MetaSerifPro-Light"/>
                <a:ea typeface="Calibri" panose="020F0502020204030204" pitchFamily="34" charset="0"/>
                <a:cs typeface="MetaSerifPro-Light"/>
              </a:rPr>
              <a:t>Kayıtlar</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aşağıdaki</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gibi</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üç</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kategoriden</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birine</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giriyor</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olarak</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kabul</a:t>
            </a:r>
            <a:r>
              <a:rPr lang="en-US" sz="2400" dirty="0">
                <a:effectLst/>
                <a:latin typeface="MetaSerifPro-Light"/>
                <a:ea typeface="Calibri" panose="020F0502020204030204" pitchFamily="34" charset="0"/>
                <a:cs typeface="MetaSerifPro-Light"/>
              </a:rPr>
              <a:t> </a:t>
            </a:r>
            <a:r>
              <a:rPr lang="en-US" sz="2400" dirty="0" err="1">
                <a:effectLst/>
                <a:latin typeface="MetaSerifPro-Light"/>
                <a:ea typeface="Calibri" panose="020F0502020204030204" pitchFamily="34" charset="0"/>
                <a:cs typeface="MetaSerifPro-Light"/>
              </a:rPr>
              <a:t>edilebilir</a:t>
            </a:r>
            <a:r>
              <a:rPr lang="en-US" sz="2400" dirty="0">
                <a:effectLst/>
                <a:latin typeface="MetaSerifPro-Light"/>
                <a:ea typeface="Calibri" panose="020F0502020204030204" pitchFamily="34" charset="0"/>
                <a:cs typeface="MetaSerifPro-Light"/>
              </a:rPr>
              <a:t>:</a:t>
            </a:r>
          </a:p>
          <a:p>
            <a:pPr lvl="2">
              <a:lnSpc>
                <a:spcPct val="107000"/>
              </a:lnSpc>
              <a:spcBef>
                <a:spcPts val="0"/>
              </a:spcBef>
              <a:spcAft>
                <a:spcPts val="800"/>
              </a:spcAft>
            </a:pPr>
            <a:r>
              <a:rPr lang="en-US" dirty="0" err="1">
                <a:effectLst/>
                <a:latin typeface="MetaSerifPro-Light"/>
                <a:ea typeface="Calibri" panose="020F0502020204030204" pitchFamily="34" charset="0"/>
                <a:cs typeface="MetaSerifPro-Light"/>
              </a:rPr>
              <a:t>tasarım</a:t>
            </a:r>
            <a:r>
              <a:rPr lang="en-US" dirty="0">
                <a:effectLst/>
                <a:latin typeface="MetaSerifPro-Light"/>
                <a:ea typeface="Calibri" panose="020F0502020204030204" pitchFamily="34" charset="0"/>
                <a:cs typeface="MetaSerifPro-Light"/>
              </a:rPr>
              <a:t> ve </a:t>
            </a:r>
            <a:r>
              <a:rPr lang="en-US" dirty="0" err="1">
                <a:effectLst/>
                <a:latin typeface="MetaSerifPro-Light"/>
                <a:ea typeface="Calibri" panose="020F0502020204030204" pitchFamily="34" charset="0"/>
                <a:cs typeface="MetaSerifPro-Light"/>
              </a:rPr>
              <a:t>geliştirme</a:t>
            </a:r>
            <a:r>
              <a:rPr lang="en-US" dirty="0">
                <a:effectLst/>
                <a:latin typeface="MetaSerifPro-Light"/>
                <a:ea typeface="Calibri" panose="020F0502020204030204" pitchFamily="34" charset="0"/>
                <a:cs typeface="MetaSerifPro-Light"/>
              </a:rPr>
              <a:t> ve </a:t>
            </a:r>
            <a:r>
              <a:rPr lang="en-US" dirty="0" err="1">
                <a:effectLst/>
                <a:latin typeface="MetaSerifPro-Light"/>
                <a:ea typeface="Calibri" panose="020F0502020204030204" pitchFamily="34" charset="0"/>
                <a:cs typeface="MetaSerifPro-Light"/>
              </a:rPr>
              <a:t>üretim</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süreçleri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ile</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ilgili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olanlar</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belirli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bir</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türdeki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tüm</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tıbbi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cihazları</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etkileyen</a:t>
            </a:r>
            <a:r>
              <a:rPr lang="en-US" dirty="0">
                <a:effectLst/>
                <a:latin typeface="MetaSerifPro-Light"/>
                <a:ea typeface="Calibri" panose="020F0502020204030204" pitchFamily="34" charset="0"/>
                <a:cs typeface="MetaSerifPro-Light"/>
              </a:rPr>
              <a:t>;</a:t>
            </a:r>
          </a:p>
          <a:p>
            <a:pPr lvl="2">
              <a:lnSpc>
                <a:spcPct val="107000"/>
              </a:lnSpc>
              <a:spcBef>
                <a:spcPts val="0"/>
              </a:spcBef>
              <a:spcAft>
                <a:spcPts val="800"/>
              </a:spcAft>
            </a:pPr>
            <a:r>
              <a:rPr lang="en-US" dirty="0" err="1">
                <a:effectLst/>
                <a:latin typeface="MetaSerifPro-Light"/>
                <a:ea typeface="Calibri" panose="020F0502020204030204" pitchFamily="34" charset="0"/>
                <a:cs typeface="MetaSerifPro-Light"/>
              </a:rPr>
              <a:t>tekil</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veya</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tıbbi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cihaz</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grubu</a:t>
            </a:r>
            <a:r>
              <a:rPr lang="en-US" dirty="0" err="1">
                <a:latin typeface="MetaSerifPro-Light"/>
                <a:ea typeface="Calibri" panose="020F0502020204030204" pitchFamily="34" charset="0"/>
                <a:cs typeface="MetaSerifPro-Light"/>
              </a:rPr>
              <a:t>nun</a:t>
            </a:r>
            <a:r>
              <a:rPr lang="en-US" dirty="0">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üretimi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veya</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gerçekleştirilmesi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ile</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ilgili</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olanlar</a:t>
            </a:r>
            <a:r>
              <a:rPr lang="en-US" dirty="0">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kayıtlar</a:t>
            </a:r>
            <a:r>
              <a:rPr lang="en-US" dirty="0">
                <a:effectLst/>
                <a:latin typeface="MetaSerifPro-Light"/>
                <a:ea typeface="Calibri" panose="020F0502020204030204" pitchFamily="34" charset="0"/>
                <a:cs typeface="MetaSerifPro-Light"/>
              </a:rPr>
              <a:t>;</a:t>
            </a:r>
          </a:p>
          <a:p>
            <a:pPr lvl="2">
              <a:lnSpc>
                <a:spcPct val="107000"/>
              </a:lnSpc>
              <a:spcBef>
                <a:spcPts val="0"/>
              </a:spcBef>
              <a:spcAft>
                <a:spcPts val="800"/>
              </a:spcAft>
            </a:pPr>
            <a:r>
              <a:rPr lang="en-US" dirty="0" err="1">
                <a:effectLst/>
                <a:latin typeface="MetaSerifPro-Light"/>
                <a:ea typeface="Calibri" panose="020F0502020204030204" pitchFamily="34" charset="0"/>
                <a:cs typeface="MetaSerifPro-Light"/>
              </a:rPr>
              <a:t>genel</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KYS'nin</a:t>
            </a:r>
            <a:r>
              <a:rPr lang="en-US" dirty="0">
                <a:effectLst/>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sistem</a:t>
            </a:r>
            <a:r>
              <a:rPr lang="en-US" dirty="0">
                <a:latin typeface="MetaSerifPro-Light"/>
                <a:ea typeface="Calibri" panose="020F0502020204030204" pitchFamily="34" charset="0"/>
                <a:cs typeface="MetaSerifPro-Light"/>
              </a:rPr>
              <a:t> </a:t>
            </a:r>
            <a:r>
              <a:rPr lang="en-US" dirty="0" err="1">
                <a:effectLst/>
                <a:latin typeface="MetaSerifPro-Light"/>
                <a:ea typeface="Calibri" panose="020F0502020204030204" pitchFamily="34" charset="0"/>
                <a:cs typeface="MetaSerifPro-Light"/>
              </a:rPr>
              <a:t>kayıtları</a:t>
            </a:r>
            <a:r>
              <a:rPr lang="en-US" dirty="0">
                <a:effectLst/>
                <a:latin typeface="MetaSerifPro-Light"/>
                <a:ea typeface="Calibri" panose="020F0502020204030204" pitchFamily="34" charset="0"/>
                <a:cs typeface="MetaSerifPro-Light"/>
              </a:rPr>
              <a:t>).</a:t>
            </a:r>
            <a:endParaRPr lang="en-US" sz="4800" dirty="0"/>
          </a:p>
        </p:txBody>
      </p:sp>
    </p:spTree>
    <p:extLst>
      <p:ext uri="{BB962C8B-B14F-4D97-AF65-F5344CB8AC3E}">
        <p14:creationId xmlns:p14="http://schemas.microsoft.com/office/powerpoint/2010/main" val="12020974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0589-539D-69DA-9195-4D0FD613D3A8}"/>
              </a:ext>
            </a:extLst>
          </p:cNvPr>
          <p:cNvSpPr>
            <a:spLocks noGrp="1"/>
          </p:cNvSpPr>
          <p:nvPr>
            <p:ph type="title"/>
          </p:nvPr>
        </p:nvSpPr>
        <p:spPr/>
        <p:txBody>
          <a:bodyPr/>
          <a:lstStyle/>
          <a:p>
            <a:r>
              <a:rPr lang="en-US" b="1" dirty="0"/>
              <a:t>Implementation of ISO 13485 with Mandatory Documents</a:t>
            </a:r>
          </a:p>
        </p:txBody>
      </p:sp>
      <p:sp>
        <p:nvSpPr>
          <p:cNvPr id="5" name="Rectangle 4">
            <a:extLst>
              <a:ext uri="{FF2B5EF4-FFF2-40B4-BE49-F238E27FC236}">
                <a16:creationId xmlns:a16="http://schemas.microsoft.com/office/drawing/2014/main" id="{97A577F5-0858-9FA8-147A-327B645823B4}"/>
              </a:ext>
            </a:extLst>
          </p:cNvPr>
          <p:cNvSpPr/>
          <p:nvPr/>
        </p:nvSpPr>
        <p:spPr>
          <a:xfrm>
            <a:off x="495301" y="3102427"/>
            <a:ext cx="2242457" cy="65314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Product Realization</a:t>
            </a:r>
          </a:p>
        </p:txBody>
      </p:sp>
      <p:cxnSp>
        <p:nvCxnSpPr>
          <p:cNvPr id="6" name="Straight Arrow Connector 5">
            <a:extLst>
              <a:ext uri="{FF2B5EF4-FFF2-40B4-BE49-F238E27FC236}">
                <a16:creationId xmlns:a16="http://schemas.microsoft.com/office/drawing/2014/main" id="{CA123446-2661-769A-2748-90DD47825634}"/>
              </a:ext>
            </a:extLst>
          </p:cNvPr>
          <p:cNvCxnSpPr>
            <a:cxnSpLocks/>
          </p:cNvCxnSpPr>
          <p:nvPr/>
        </p:nvCxnSpPr>
        <p:spPr>
          <a:xfrm>
            <a:off x="2939143" y="3428999"/>
            <a:ext cx="1371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343B7F5-F711-33D3-B542-6D596C0BF2C9}"/>
              </a:ext>
            </a:extLst>
          </p:cNvPr>
          <p:cNvSpPr txBox="1"/>
          <p:nvPr/>
        </p:nvSpPr>
        <p:spPr>
          <a:xfrm>
            <a:off x="4784270" y="1308746"/>
            <a:ext cx="6770915" cy="4893647"/>
          </a:xfrm>
          <a:prstGeom prst="rect">
            <a:avLst/>
          </a:prstGeom>
          <a:noFill/>
        </p:spPr>
        <p:txBody>
          <a:bodyPr wrap="square" rtlCol="0">
            <a:spAutoFit/>
          </a:bodyPr>
          <a:lstStyle/>
          <a:p>
            <a:pPr marL="285750" indent="-285750">
              <a:buFontTx/>
              <a:buChar char="-"/>
            </a:pPr>
            <a:r>
              <a:rPr lang="en-US" dirty="0"/>
              <a:t>Procedure for Product Realization &amp; Risk Management in Design and Development </a:t>
            </a:r>
          </a:p>
          <a:p>
            <a:pPr marL="742950" lvl="1" indent="-285750">
              <a:buFontTx/>
              <a:buChar char="-"/>
            </a:pPr>
            <a:r>
              <a:rPr lang="en-US" dirty="0"/>
              <a:t>Records of Risk Man. Data transfer, Records for outputs of product realization</a:t>
            </a:r>
          </a:p>
          <a:p>
            <a:pPr marL="285750" indent="-285750">
              <a:buFontTx/>
              <a:buChar char="-"/>
            </a:pPr>
            <a:r>
              <a:rPr lang="en-US" dirty="0"/>
              <a:t>Communication with customers</a:t>
            </a:r>
          </a:p>
          <a:p>
            <a:pPr marL="285750" indent="-285750">
              <a:buFontTx/>
              <a:buChar char="-"/>
            </a:pPr>
            <a:r>
              <a:rPr lang="en-US" dirty="0"/>
              <a:t>Procedure for Design and Development </a:t>
            </a:r>
          </a:p>
          <a:p>
            <a:pPr marL="742950" lvl="1" indent="-285750">
              <a:buFontTx/>
              <a:buChar char="-"/>
            </a:pPr>
            <a:r>
              <a:rPr lang="en-US" dirty="0"/>
              <a:t> Records of </a:t>
            </a:r>
            <a:r>
              <a:rPr lang="en-US" dirty="0" err="1"/>
              <a:t>Results&amp;Actions</a:t>
            </a:r>
            <a:r>
              <a:rPr lang="en-US" dirty="0"/>
              <a:t> (Report) at stages, Records of Product Requirement Changes, Records of Design Planning, Input and Outputs, Records of Review at each stage, Report of Verification activities, Records of Validation Plans/Report, Records of Design Transfer, Records of Design Changes, Design and Development File</a:t>
            </a:r>
          </a:p>
          <a:p>
            <a:pPr marL="285750" indent="-285750">
              <a:buFontTx/>
              <a:buChar char="-"/>
            </a:pPr>
            <a:r>
              <a:rPr lang="en-US" dirty="0"/>
              <a:t>Procedure for Purchasing and Evaluation of Suppliers</a:t>
            </a:r>
          </a:p>
          <a:p>
            <a:pPr marL="742950" lvl="1" indent="-285750">
              <a:buFontTx/>
              <a:buChar char="-"/>
            </a:pPr>
            <a:r>
              <a:rPr lang="en-US" dirty="0"/>
              <a:t>Records of selection, evaluation, reevaluation, product verification</a:t>
            </a:r>
          </a:p>
          <a:p>
            <a:pPr marL="285750" indent="-285750">
              <a:buFontTx/>
              <a:buChar char="-"/>
            </a:pPr>
            <a:endParaRPr lang="en-US" sz="1400" dirty="0"/>
          </a:p>
          <a:p>
            <a:pPr marL="285750" indent="-285750">
              <a:buFontTx/>
              <a:buChar char="-"/>
            </a:pPr>
            <a:endParaRPr lang="en-US" sz="1400" dirty="0"/>
          </a:p>
          <a:p>
            <a:pPr marL="285750" indent="-285750">
              <a:buFontTx/>
              <a:buChar char="-"/>
            </a:pPr>
            <a:endParaRPr lang="en-US" sz="1400" dirty="0"/>
          </a:p>
        </p:txBody>
      </p:sp>
    </p:spTree>
    <p:extLst>
      <p:ext uri="{BB962C8B-B14F-4D97-AF65-F5344CB8AC3E}">
        <p14:creationId xmlns:p14="http://schemas.microsoft.com/office/powerpoint/2010/main" val="7508628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0589-539D-69DA-9195-4D0FD613D3A8}"/>
              </a:ext>
            </a:extLst>
          </p:cNvPr>
          <p:cNvSpPr>
            <a:spLocks noGrp="1"/>
          </p:cNvSpPr>
          <p:nvPr>
            <p:ph type="title"/>
          </p:nvPr>
        </p:nvSpPr>
        <p:spPr/>
        <p:txBody>
          <a:bodyPr/>
          <a:lstStyle/>
          <a:p>
            <a:r>
              <a:rPr lang="en-US" b="1" dirty="0"/>
              <a:t>Implementation of ISO 13485 with Mandatory Documents</a:t>
            </a:r>
          </a:p>
        </p:txBody>
      </p:sp>
      <p:sp>
        <p:nvSpPr>
          <p:cNvPr id="5" name="Rectangle 4">
            <a:extLst>
              <a:ext uri="{FF2B5EF4-FFF2-40B4-BE49-F238E27FC236}">
                <a16:creationId xmlns:a16="http://schemas.microsoft.com/office/drawing/2014/main" id="{97A577F5-0858-9FA8-147A-327B645823B4}"/>
              </a:ext>
            </a:extLst>
          </p:cNvPr>
          <p:cNvSpPr/>
          <p:nvPr/>
        </p:nvSpPr>
        <p:spPr>
          <a:xfrm>
            <a:off x="495301" y="3102427"/>
            <a:ext cx="2242457" cy="65314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Product Realization</a:t>
            </a:r>
          </a:p>
        </p:txBody>
      </p:sp>
      <p:cxnSp>
        <p:nvCxnSpPr>
          <p:cNvPr id="6" name="Straight Arrow Connector 5">
            <a:extLst>
              <a:ext uri="{FF2B5EF4-FFF2-40B4-BE49-F238E27FC236}">
                <a16:creationId xmlns:a16="http://schemas.microsoft.com/office/drawing/2014/main" id="{CA123446-2661-769A-2748-90DD47825634}"/>
              </a:ext>
            </a:extLst>
          </p:cNvPr>
          <p:cNvCxnSpPr>
            <a:cxnSpLocks/>
          </p:cNvCxnSpPr>
          <p:nvPr/>
        </p:nvCxnSpPr>
        <p:spPr>
          <a:xfrm>
            <a:off x="2939143" y="3428999"/>
            <a:ext cx="1371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343B7F5-F711-33D3-B542-6D596C0BF2C9}"/>
              </a:ext>
            </a:extLst>
          </p:cNvPr>
          <p:cNvSpPr txBox="1"/>
          <p:nvPr/>
        </p:nvSpPr>
        <p:spPr>
          <a:xfrm>
            <a:off x="4784270" y="1027906"/>
            <a:ext cx="6770915" cy="5724644"/>
          </a:xfrm>
          <a:prstGeom prst="rect">
            <a:avLst/>
          </a:prstGeom>
          <a:noFill/>
        </p:spPr>
        <p:txBody>
          <a:bodyPr wrap="square" rtlCol="0">
            <a:spAutoFit/>
          </a:bodyPr>
          <a:lstStyle/>
          <a:p>
            <a:pPr marL="285750" indent="-285750">
              <a:buFontTx/>
              <a:buChar char="-"/>
            </a:pPr>
            <a:r>
              <a:rPr lang="en-US" dirty="0"/>
              <a:t>Procedure for Control of Production &amp; Cleanliness of the product</a:t>
            </a:r>
          </a:p>
          <a:p>
            <a:pPr marL="742950" lvl="1" indent="-285750">
              <a:buFontTx/>
              <a:buChar char="-"/>
            </a:pPr>
            <a:r>
              <a:rPr lang="en-US" dirty="0"/>
              <a:t>Records for medical devices in production stages</a:t>
            </a:r>
          </a:p>
          <a:p>
            <a:pPr marL="285750" indent="-285750">
              <a:buFontTx/>
              <a:buChar char="-"/>
            </a:pPr>
            <a:r>
              <a:rPr lang="en-US" dirty="0"/>
              <a:t>Procedure for Installation and Verification of Installation</a:t>
            </a:r>
          </a:p>
          <a:p>
            <a:pPr marL="742950" lvl="1" indent="-285750">
              <a:buFontTx/>
              <a:buChar char="-"/>
            </a:pPr>
            <a:r>
              <a:rPr lang="en-US" dirty="0"/>
              <a:t>Records for Installation Activities and Verification of Installation</a:t>
            </a:r>
          </a:p>
          <a:p>
            <a:pPr marL="285750" indent="-285750">
              <a:buFontTx/>
              <a:buChar char="-"/>
            </a:pPr>
            <a:r>
              <a:rPr lang="en-US" dirty="0"/>
              <a:t>Procedure for Service Requirements</a:t>
            </a:r>
          </a:p>
          <a:p>
            <a:pPr marL="742950" lvl="1" indent="-285750">
              <a:buFontTx/>
              <a:buChar char="-"/>
            </a:pPr>
            <a:r>
              <a:rPr lang="en-US" dirty="0"/>
              <a:t>Records for Servicing Activities</a:t>
            </a:r>
          </a:p>
          <a:p>
            <a:pPr marL="285750" indent="-285750">
              <a:buFontTx/>
              <a:buChar char="-"/>
            </a:pPr>
            <a:r>
              <a:rPr lang="en-US" dirty="0"/>
              <a:t>Record of Parameters of each sterilization batch</a:t>
            </a:r>
          </a:p>
          <a:p>
            <a:pPr marL="285750" indent="-285750">
              <a:buFontTx/>
              <a:buChar char="-"/>
            </a:pPr>
            <a:r>
              <a:rPr lang="en-US" dirty="0"/>
              <a:t>Procedure for Validation of Processes</a:t>
            </a:r>
          </a:p>
          <a:p>
            <a:pPr marL="742950" lvl="1" indent="-285750">
              <a:buFontTx/>
              <a:buChar char="-"/>
            </a:pPr>
            <a:r>
              <a:rPr lang="en-US" dirty="0"/>
              <a:t>Validation Report</a:t>
            </a:r>
          </a:p>
          <a:p>
            <a:pPr marL="285750" indent="-285750">
              <a:buFontTx/>
              <a:buChar char="-"/>
            </a:pPr>
            <a:r>
              <a:rPr lang="en-US" dirty="0"/>
              <a:t>Procedure for Sterilization Process</a:t>
            </a:r>
          </a:p>
          <a:p>
            <a:pPr marL="285750" indent="-285750">
              <a:buFontTx/>
              <a:buChar char="-"/>
            </a:pPr>
            <a:r>
              <a:rPr lang="en-US" dirty="0"/>
              <a:t>Procedure for Identification</a:t>
            </a:r>
          </a:p>
          <a:p>
            <a:pPr marL="285750" indent="-285750">
              <a:buFontTx/>
              <a:buChar char="-"/>
            </a:pPr>
            <a:r>
              <a:rPr lang="en-US" dirty="0"/>
              <a:t>Procedure for Traceability</a:t>
            </a:r>
          </a:p>
          <a:p>
            <a:pPr marL="742950" lvl="1" indent="-285750">
              <a:buFontTx/>
              <a:buChar char="-"/>
            </a:pPr>
            <a:r>
              <a:rPr lang="en-US" dirty="0"/>
              <a:t>Records of Traceability (specific req. for implantable devices</a:t>
            </a:r>
          </a:p>
          <a:p>
            <a:pPr marL="285750" indent="-285750">
              <a:buFontTx/>
              <a:buChar char="-"/>
            </a:pPr>
            <a:r>
              <a:rPr lang="en-US" dirty="0"/>
              <a:t>Records of Change of customer property</a:t>
            </a:r>
          </a:p>
          <a:p>
            <a:pPr marL="285750" indent="-285750">
              <a:buFontTx/>
              <a:buChar char="-"/>
            </a:pPr>
            <a:r>
              <a:rPr lang="en-US" dirty="0"/>
              <a:t>Procedure for Preservation of Product</a:t>
            </a:r>
          </a:p>
          <a:p>
            <a:pPr marL="285750" indent="-285750">
              <a:buFontTx/>
              <a:buChar char="-"/>
            </a:pPr>
            <a:r>
              <a:rPr lang="en-US" dirty="0"/>
              <a:t>Procedure for Measurement and Monitor Equipment</a:t>
            </a:r>
          </a:p>
          <a:p>
            <a:pPr marL="742950" lvl="1" indent="-285750">
              <a:buFontTx/>
              <a:buChar char="-"/>
            </a:pPr>
            <a:r>
              <a:rPr lang="en-US" dirty="0"/>
              <a:t>Records of Calibration and Verification of M&amp;M Equipment</a:t>
            </a:r>
          </a:p>
          <a:p>
            <a:pPr marL="285750" indent="-285750">
              <a:buFontTx/>
              <a:buChar char="-"/>
            </a:pPr>
            <a:endParaRPr lang="en-US" sz="1400" dirty="0"/>
          </a:p>
          <a:p>
            <a:pPr marL="285750" indent="-285750">
              <a:buFontTx/>
              <a:buChar char="-"/>
            </a:pPr>
            <a:endParaRPr lang="en-US" sz="1400" dirty="0"/>
          </a:p>
          <a:p>
            <a:pPr marL="285750" indent="-285750">
              <a:buFontTx/>
              <a:buChar char="-"/>
            </a:pPr>
            <a:endParaRPr lang="en-US" sz="1400" dirty="0"/>
          </a:p>
        </p:txBody>
      </p:sp>
    </p:spTree>
    <p:extLst>
      <p:ext uri="{BB962C8B-B14F-4D97-AF65-F5344CB8AC3E}">
        <p14:creationId xmlns:p14="http://schemas.microsoft.com/office/powerpoint/2010/main" val="24895114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1F63-864D-99ED-2674-0CF2BAA6F8D4}"/>
              </a:ext>
            </a:extLst>
          </p:cNvPr>
          <p:cNvSpPr>
            <a:spLocks noGrp="1"/>
          </p:cNvSpPr>
          <p:nvPr>
            <p:ph type="title"/>
          </p:nvPr>
        </p:nvSpPr>
        <p:spPr/>
        <p:txBody>
          <a:bodyPr/>
          <a:lstStyle/>
          <a:p>
            <a:r>
              <a:rPr lang="en-US" b="1" dirty="0"/>
              <a:t>Implementation of ISO 13485 with Mandatory Documents</a:t>
            </a:r>
          </a:p>
        </p:txBody>
      </p:sp>
      <p:sp>
        <p:nvSpPr>
          <p:cNvPr id="4" name="Rectangle 3">
            <a:extLst>
              <a:ext uri="{FF2B5EF4-FFF2-40B4-BE49-F238E27FC236}">
                <a16:creationId xmlns:a16="http://schemas.microsoft.com/office/drawing/2014/main" id="{29008DC4-9195-79EF-17C0-B760EFC5BBB0}"/>
              </a:ext>
            </a:extLst>
          </p:cNvPr>
          <p:cNvSpPr/>
          <p:nvPr/>
        </p:nvSpPr>
        <p:spPr>
          <a:xfrm>
            <a:off x="838200" y="2253342"/>
            <a:ext cx="2242457" cy="6531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Measurement &amp; Monitoring</a:t>
            </a:r>
          </a:p>
        </p:txBody>
      </p:sp>
      <p:cxnSp>
        <p:nvCxnSpPr>
          <p:cNvPr id="5" name="Straight Arrow Connector 4">
            <a:extLst>
              <a:ext uri="{FF2B5EF4-FFF2-40B4-BE49-F238E27FC236}">
                <a16:creationId xmlns:a16="http://schemas.microsoft.com/office/drawing/2014/main" id="{8705E9F0-E78E-E6B7-B5B6-9D9711071478}"/>
              </a:ext>
            </a:extLst>
          </p:cNvPr>
          <p:cNvCxnSpPr>
            <a:cxnSpLocks/>
          </p:cNvCxnSpPr>
          <p:nvPr/>
        </p:nvCxnSpPr>
        <p:spPr>
          <a:xfrm>
            <a:off x="3080657" y="2569028"/>
            <a:ext cx="1371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EB34EBC-85C6-62C9-84E7-5BF0A9511FC9}"/>
              </a:ext>
            </a:extLst>
          </p:cNvPr>
          <p:cNvSpPr txBox="1"/>
          <p:nvPr/>
        </p:nvSpPr>
        <p:spPr>
          <a:xfrm>
            <a:off x="4452257" y="1807028"/>
            <a:ext cx="7478485" cy="4247317"/>
          </a:xfrm>
          <a:prstGeom prst="rect">
            <a:avLst/>
          </a:prstGeom>
          <a:noFill/>
        </p:spPr>
        <p:txBody>
          <a:bodyPr wrap="square" rtlCol="0">
            <a:spAutoFit/>
          </a:bodyPr>
          <a:lstStyle/>
          <a:p>
            <a:pPr marL="285750" indent="-285750">
              <a:buFontTx/>
              <a:buChar char="-"/>
            </a:pPr>
            <a:r>
              <a:rPr lang="en-US" dirty="0"/>
              <a:t>Procedure for Monitoring and Measurement of Customer Feedback</a:t>
            </a:r>
          </a:p>
          <a:p>
            <a:pPr marL="742950" lvl="1" indent="-285750">
              <a:buFontTx/>
              <a:buChar char="-"/>
            </a:pPr>
            <a:r>
              <a:rPr lang="en-US" dirty="0"/>
              <a:t>Report of Customer Feedback</a:t>
            </a:r>
          </a:p>
          <a:p>
            <a:pPr marL="285750" indent="-285750">
              <a:buFontTx/>
              <a:buChar char="-"/>
            </a:pPr>
            <a:r>
              <a:rPr lang="en-US" dirty="0"/>
              <a:t>Procedure for Complaint Handling</a:t>
            </a:r>
          </a:p>
          <a:p>
            <a:pPr marL="742950" lvl="1" indent="-285750">
              <a:buFontTx/>
              <a:buChar char="-"/>
            </a:pPr>
            <a:r>
              <a:rPr lang="en-US" dirty="0"/>
              <a:t>Records for Complaint Handling</a:t>
            </a:r>
          </a:p>
          <a:p>
            <a:pPr marL="285750" indent="-285750">
              <a:buFontTx/>
              <a:buChar char="-"/>
            </a:pPr>
            <a:r>
              <a:rPr lang="en-US" dirty="0"/>
              <a:t>Procedure for Internal Audit</a:t>
            </a:r>
          </a:p>
          <a:p>
            <a:pPr marL="742950" lvl="1" indent="-285750">
              <a:buFontTx/>
              <a:buChar char="-"/>
            </a:pPr>
            <a:r>
              <a:rPr lang="en-US" dirty="0"/>
              <a:t>Internal Audit Plan and Report</a:t>
            </a:r>
          </a:p>
          <a:p>
            <a:pPr marL="285750" indent="-285750">
              <a:buFontTx/>
              <a:buChar char="-"/>
            </a:pPr>
            <a:r>
              <a:rPr lang="en-US" dirty="0"/>
              <a:t>Procedure for Conformity and Release </a:t>
            </a:r>
          </a:p>
          <a:p>
            <a:pPr marL="742950" lvl="1" indent="-285750">
              <a:buFontTx/>
              <a:buChar char="-"/>
            </a:pPr>
            <a:r>
              <a:rPr lang="en-US" dirty="0"/>
              <a:t>Conformity of Product according to Acceptance Criteria</a:t>
            </a:r>
          </a:p>
          <a:p>
            <a:pPr marL="742950" lvl="1" indent="-285750">
              <a:buFontTx/>
              <a:buChar char="-"/>
            </a:pPr>
            <a:r>
              <a:rPr lang="en-US" dirty="0"/>
              <a:t>Responsible person for authorization of release</a:t>
            </a:r>
          </a:p>
          <a:p>
            <a:pPr marL="742950" lvl="1" indent="-285750">
              <a:buFontTx/>
              <a:buChar char="-"/>
            </a:pPr>
            <a:r>
              <a:rPr lang="en-US" dirty="0"/>
              <a:t>Responsible person for inspecting and testing implantable medical devices</a:t>
            </a:r>
          </a:p>
          <a:p>
            <a:pPr marL="285750" indent="-285750">
              <a:buFontTx/>
              <a:buChar char="-"/>
            </a:pPr>
            <a:r>
              <a:rPr lang="en-US" dirty="0"/>
              <a:t>Procedure for Handling of Nonconforming Product</a:t>
            </a:r>
          </a:p>
          <a:p>
            <a:pPr marL="742950" lvl="1" indent="-285750">
              <a:buFontTx/>
              <a:buChar char="-"/>
            </a:pPr>
            <a:r>
              <a:rPr lang="en-US" dirty="0"/>
              <a:t>Record for nonconforming product</a:t>
            </a:r>
          </a:p>
          <a:p>
            <a:pPr marL="742950" lvl="1" indent="-285750">
              <a:buFontTx/>
              <a:buChar char="-"/>
            </a:pPr>
            <a:r>
              <a:rPr lang="en-US" dirty="0"/>
              <a:t>Record of Product Acceptance by Concession and Identity of Person</a:t>
            </a:r>
          </a:p>
          <a:p>
            <a:pPr marL="285750" indent="-285750">
              <a:buFontTx/>
              <a:buChar char="-"/>
            </a:pPr>
            <a:endParaRPr lang="en-US" dirty="0"/>
          </a:p>
        </p:txBody>
      </p:sp>
    </p:spTree>
    <p:extLst>
      <p:ext uri="{BB962C8B-B14F-4D97-AF65-F5344CB8AC3E}">
        <p14:creationId xmlns:p14="http://schemas.microsoft.com/office/powerpoint/2010/main" val="20486236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1F63-864D-99ED-2674-0CF2BAA6F8D4}"/>
              </a:ext>
            </a:extLst>
          </p:cNvPr>
          <p:cNvSpPr>
            <a:spLocks noGrp="1"/>
          </p:cNvSpPr>
          <p:nvPr>
            <p:ph type="title"/>
          </p:nvPr>
        </p:nvSpPr>
        <p:spPr/>
        <p:txBody>
          <a:bodyPr/>
          <a:lstStyle/>
          <a:p>
            <a:r>
              <a:rPr lang="en-US" b="1" dirty="0"/>
              <a:t>Implementation of ISO 13485 with Mandatory Documents</a:t>
            </a:r>
          </a:p>
        </p:txBody>
      </p:sp>
      <p:sp>
        <p:nvSpPr>
          <p:cNvPr id="4" name="Rectangle 3">
            <a:extLst>
              <a:ext uri="{FF2B5EF4-FFF2-40B4-BE49-F238E27FC236}">
                <a16:creationId xmlns:a16="http://schemas.microsoft.com/office/drawing/2014/main" id="{29008DC4-9195-79EF-17C0-B760EFC5BBB0}"/>
              </a:ext>
            </a:extLst>
          </p:cNvPr>
          <p:cNvSpPr/>
          <p:nvPr/>
        </p:nvSpPr>
        <p:spPr>
          <a:xfrm>
            <a:off x="838200" y="2253342"/>
            <a:ext cx="2242457" cy="6531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Measurement &amp; Monitoring</a:t>
            </a:r>
          </a:p>
        </p:txBody>
      </p:sp>
      <p:cxnSp>
        <p:nvCxnSpPr>
          <p:cNvPr id="5" name="Straight Arrow Connector 4">
            <a:extLst>
              <a:ext uri="{FF2B5EF4-FFF2-40B4-BE49-F238E27FC236}">
                <a16:creationId xmlns:a16="http://schemas.microsoft.com/office/drawing/2014/main" id="{8705E9F0-E78E-E6B7-B5B6-9D9711071478}"/>
              </a:ext>
            </a:extLst>
          </p:cNvPr>
          <p:cNvCxnSpPr>
            <a:cxnSpLocks/>
          </p:cNvCxnSpPr>
          <p:nvPr/>
        </p:nvCxnSpPr>
        <p:spPr>
          <a:xfrm>
            <a:off x="3080657" y="2569028"/>
            <a:ext cx="1371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EB34EBC-85C6-62C9-84E7-5BF0A9511FC9}"/>
              </a:ext>
            </a:extLst>
          </p:cNvPr>
          <p:cNvSpPr txBox="1"/>
          <p:nvPr/>
        </p:nvSpPr>
        <p:spPr>
          <a:xfrm>
            <a:off x="4452257" y="1807028"/>
            <a:ext cx="7478485" cy="2862322"/>
          </a:xfrm>
          <a:prstGeom prst="rect">
            <a:avLst/>
          </a:prstGeom>
          <a:noFill/>
        </p:spPr>
        <p:txBody>
          <a:bodyPr wrap="square" rtlCol="0">
            <a:spAutoFit/>
          </a:bodyPr>
          <a:lstStyle/>
          <a:p>
            <a:pPr marL="285750" indent="-285750">
              <a:buFontTx/>
              <a:buChar char="-"/>
            </a:pPr>
            <a:r>
              <a:rPr lang="en-US" dirty="0"/>
              <a:t>Procedure for Issuing Advisory Notice</a:t>
            </a:r>
          </a:p>
          <a:p>
            <a:pPr marL="742950" lvl="1" indent="-285750">
              <a:buFontTx/>
              <a:buChar char="-"/>
            </a:pPr>
            <a:r>
              <a:rPr lang="en-US" dirty="0"/>
              <a:t>Records of Actions</a:t>
            </a:r>
          </a:p>
          <a:p>
            <a:pPr marL="285750" indent="-285750">
              <a:buFontTx/>
              <a:buChar char="-"/>
            </a:pPr>
            <a:r>
              <a:rPr lang="en-US" dirty="0"/>
              <a:t>Procedure for Rework</a:t>
            </a:r>
          </a:p>
          <a:p>
            <a:pPr marL="742950" lvl="1" indent="-285750">
              <a:buFontTx/>
              <a:buChar char="-"/>
            </a:pPr>
            <a:r>
              <a:rPr lang="en-US" dirty="0"/>
              <a:t>Records of Rework</a:t>
            </a:r>
          </a:p>
          <a:p>
            <a:pPr marL="285750" indent="-285750">
              <a:buFontTx/>
              <a:buChar char="-"/>
            </a:pPr>
            <a:r>
              <a:rPr lang="en-US" dirty="0"/>
              <a:t>Procedure for Analysis of Data </a:t>
            </a:r>
          </a:p>
          <a:p>
            <a:pPr marL="742950" lvl="1" indent="-285750">
              <a:buFontTx/>
              <a:buChar char="-"/>
            </a:pPr>
            <a:r>
              <a:rPr lang="en-US" dirty="0"/>
              <a:t>Report for Analyzed Data</a:t>
            </a:r>
          </a:p>
          <a:p>
            <a:pPr marL="285750" indent="-285750">
              <a:buFontTx/>
              <a:buChar char="-"/>
            </a:pPr>
            <a:r>
              <a:rPr lang="en-US" dirty="0"/>
              <a:t>Procedure for Improvement, Corrective and Preventative Action</a:t>
            </a:r>
          </a:p>
          <a:p>
            <a:pPr marL="742950" lvl="1" indent="-285750">
              <a:buFontTx/>
              <a:buChar char="-"/>
            </a:pPr>
            <a:r>
              <a:rPr lang="en-US" dirty="0"/>
              <a:t>Records of CA</a:t>
            </a:r>
          </a:p>
          <a:p>
            <a:pPr marL="742950" lvl="1" indent="-285750">
              <a:buFontTx/>
              <a:buChar char="-"/>
            </a:pPr>
            <a:r>
              <a:rPr lang="en-US" dirty="0"/>
              <a:t>Records of PA</a:t>
            </a:r>
          </a:p>
          <a:p>
            <a:pPr marL="285750" indent="-285750">
              <a:buFontTx/>
              <a:buChar char="-"/>
            </a:pPr>
            <a:endParaRPr lang="en-US" dirty="0"/>
          </a:p>
        </p:txBody>
      </p:sp>
    </p:spTree>
    <p:extLst>
      <p:ext uri="{BB962C8B-B14F-4D97-AF65-F5344CB8AC3E}">
        <p14:creationId xmlns:p14="http://schemas.microsoft.com/office/powerpoint/2010/main" val="5370211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6E9A3-93A1-55CA-8C23-7728DFF7516A}"/>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MetaPro-Bold"/>
              </a:rPr>
              <a:t>ISO 13485 Outro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9286FE9-8CBA-EFEC-FA90-F8CCE2895574}"/>
              </a:ext>
            </a:extLst>
          </p:cNvPr>
          <p:cNvSpPr>
            <a:spLocks noGrp="1"/>
          </p:cNvSpPr>
          <p:nvPr>
            <p:ph idx="1"/>
          </p:nvPr>
        </p:nvSpPr>
        <p:spPr>
          <a:xfrm>
            <a:off x="4447308" y="591344"/>
            <a:ext cx="6906491" cy="5585619"/>
          </a:xfrm>
        </p:spPr>
        <p:txBody>
          <a:bodyPr anchor="ctr">
            <a:normAutofit/>
          </a:bodyPr>
          <a:lstStyle/>
          <a:p>
            <a:r>
              <a:rPr lang="en-US" b="0" i="0" u="none" strike="noStrike" baseline="0">
                <a:latin typeface="MetaSerifPro-Light"/>
              </a:rPr>
              <a:t>Using the feedback provided by such audits and other information sources, such as complaints and service records, your organization closes the feedback loop to provide assurance that the processes used to realize your product is </a:t>
            </a:r>
            <a:r>
              <a:rPr lang="en-US" b="0" i="0" u="sng" strike="noStrike" baseline="0">
                <a:latin typeface="MetaSerifPro-Light"/>
              </a:rPr>
              <a:t>operating in a state of control</a:t>
            </a:r>
            <a:r>
              <a:rPr lang="en-US" b="0" i="0" u="none" strike="noStrike" baseline="0">
                <a:latin typeface="MetaSerifPro-Light"/>
              </a:rPr>
              <a:t>.</a:t>
            </a:r>
            <a:endParaRPr lang="en-US"/>
          </a:p>
        </p:txBody>
      </p:sp>
    </p:spTree>
    <p:extLst>
      <p:ext uri="{BB962C8B-B14F-4D97-AF65-F5344CB8AC3E}">
        <p14:creationId xmlns:p14="http://schemas.microsoft.com/office/powerpoint/2010/main" val="9007923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4FB326-1BA4-E2E6-5A92-C62CF0220BE8}"/>
              </a:ext>
            </a:extLst>
          </p:cNvPr>
          <p:cNvSpPr>
            <a:spLocks noGrp="1"/>
          </p:cNvSpPr>
          <p:nvPr>
            <p:ph type="title"/>
          </p:nvPr>
        </p:nvSpPr>
        <p:spPr>
          <a:xfrm>
            <a:off x="1389278" y="1233241"/>
            <a:ext cx="3240506" cy="4064628"/>
          </a:xfrm>
        </p:spPr>
        <p:txBody>
          <a:bodyPr>
            <a:normAutofit/>
          </a:bodyPr>
          <a:lstStyle/>
          <a:p>
            <a:r>
              <a:rPr lang="en-US">
                <a:solidFill>
                  <a:srgbClr val="FFFFFF"/>
                </a:solidFill>
                <a:latin typeface="MetaPro-Bold"/>
              </a:rPr>
              <a:t>Generic Plan Format</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C604385-1994-4BF0-BEF0-F366CAF6F5A9}"/>
              </a:ext>
            </a:extLst>
          </p:cNvPr>
          <p:cNvSpPr>
            <a:spLocks noGrp="1"/>
          </p:cNvSpPr>
          <p:nvPr>
            <p:ph idx="1"/>
          </p:nvPr>
        </p:nvSpPr>
        <p:spPr>
          <a:xfrm>
            <a:off x="6096000" y="820880"/>
            <a:ext cx="5257799" cy="4889350"/>
          </a:xfrm>
        </p:spPr>
        <p:txBody>
          <a:bodyPr anchor="t">
            <a:normAutofit lnSpcReduction="10000"/>
          </a:bodyPr>
          <a:lstStyle/>
          <a:p>
            <a:pPr marL="0" indent="0">
              <a:buNone/>
            </a:pPr>
            <a:r>
              <a:rPr lang="en-US" b="0" i="0" u="none" strike="noStrike" baseline="0" dirty="0">
                <a:latin typeface="MetaSerifPro-Light"/>
              </a:rPr>
              <a:t>The plan should include:</a:t>
            </a:r>
          </a:p>
          <a:p>
            <a:r>
              <a:rPr lang="en-US" b="0" i="0" u="none" strike="noStrike" baseline="0" dirty="0">
                <a:latin typeface="MetaSerifPro-Light"/>
              </a:rPr>
              <a:t>Scope of the documentation.</a:t>
            </a:r>
          </a:p>
          <a:p>
            <a:r>
              <a:rPr lang="en-US" b="0" i="0" u="none" strike="noStrike" baseline="0" dirty="0">
                <a:latin typeface="MetaSerifPro-Light"/>
              </a:rPr>
              <a:t>Investigation team (Responsible People/Team) and their responsibilities.</a:t>
            </a:r>
          </a:p>
          <a:p>
            <a:r>
              <a:rPr lang="en-US" b="0" i="0" u="none" strike="noStrike" baseline="0" dirty="0">
                <a:latin typeface="MetaSerifPro-Light"/>
              </a:rPr>
              <a:t>Description of activities to be performed.</a:t>
            </a:r>
          </a:p>
          <a:p>
            <a:r>
              <a:rPr lang="en-US" b="0" i="0" u="none" strike="noStrike" baseline="0" dirty="0">
                <a:latin typeface="MetaSerifPro-Light"/>
              </a:rPr>
              <a:t>Resources.</a:t>
            </a:r>
          </a:p>
          <a:p>
            <a:r>
              <a:rPr lang="en-US" b="0" i="0" u="none" strike="noStrike" baseline="0" dirty="0">
                <a:latin typeface="MetaSerifPro-Light"/>
              </a:rPr>
              <a:t>Methods and tools, and</a:t>
            </a:r>
          </a:p>
          <a:p>
            <a:r>
              <a:rPr lang="en-US" b="0" i="0" u="none" strike="noStrike" baseline="0" dirty="0">
                <a:latin typeface="MetaSerifPro-Light"/>
              </a:rPr>
              <a:t>Timeframe.</a:t>
            </a:r>
          </a:p>
          <a:p>
            <a:r>
              <a:rPr lang="en-US" dirty="0">
                <a:latin typeface="MetaSerifPro-Light"/>
              </a:rPr>
              <a:t>Signatures &amp; Date</a:t>
            </a:r>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1402489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4282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A776A-27CA-5BFA-8035-5E899180F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639" y="348334"/>
            <a:ext cx="5678436" cy="4419609"/>
          </a:xfrm>
          <a:prstGeom prst="rect">
            <a:avLst/>
          </a:prstGeom>
        </p:spPr>
      </p:pic>
      <p:sp>
        <p:nvSpPr>
          <p:cNvPr id="2" name="TextBox 1">
            <a:extLst>
              <a:ext uri="{FF2B5EF4-FFF2-40B4-BE49-F238E27FC236}">
                <a16:creationId xmlns:a16="http://schemas.microsoft.com/office/drawing/2014/main" id="{A94BED46-406D-2D04-7B2B-5195CD60ADD2}"/>
              </a:ext>
            </a:extLst>
          </p:cNvPr>
          <p:cNvSpPr txBox="1"/>
          <p:nvPr/>
        </p:nvSpPr>
        <p:spPr>
          <a:xfrm>
            <a:off x="250371" y="4767943"/>
            <a:ext cx="11495315" cy="923330"/>
          </a:xfrm>
          <a:prstGeom prst="rect">
            <a:avLst/>
          </a:prstGeom>
          <a:noFill/>
        </p:spPr>
        <p:txBody>
          <a:bodyPr wrap="square" rtlCol="0">
            <a:spAutoFit/>
          </a:bodyPr>
          <a:lstStyle/>
          <a:p>
            <a:pPr algn="just"/>
            <a:r>
              <a:rPr lang="en-US" dirty="0">
                <a:solidFill>
                  <a:srgbClr val="D2B995"/>
                </a:solidFill>
              </a:rPr>
              <a:t>Email:</a:t>
            </a:r>
            <a:r>
              <a:rPr lang="en-US" dirty="0"/>
              <a:t> </a:t>
            </a:r>
            <a:r>
              <a:rPr lang="en-US" dirty="0">
                <a:hlinkClick r:id="rId3"/>
              </a:rPr>
              <a:t>abatmaz@tb-medtech.com</a:t>
            </a:r>
            <a:r>
              <a:rPr lang="en-US" dirty="0"/>
              <a:t> </a:t>
            </a:r>
            <a:r>
              <a:rPr lang="en-US" dirty="0">
                <a:solidFill>
                  <a:srgbClr val="D2B995"/>
                </a:solidFill>
              </a:rPr>
              <a:t>&amp;</a:t>
            </a:r>
            <a:r>
              <a:rPr lang="en-US" dirty="0"/>
              <a:t> </a:t>
            </a:r>
            <a:r>
              <a:rPr lang="en-US" dirty="0">
                <a:hlinkClick r:id="rId4"/>
              </a:rPr>
              <a:t>mtuzcu@tb-medtech.com</a:t>
            </a:r>
            <a:endParaRPr lang="en-US" dirty="0"/>
          </a:p>
          <a:p>
            <a:pPr algn="just"/>
            <a:r>
              <a:rPr lang="en-US" dirty="0">
                <a:solidFill>
                  <a:srgbClr val="D2B995"/>
                </a:solidFill>
              </a:rPr>
              <a:t>Web: </a:t>
            </a:r>
            <a:r>
              <a:rPr lang="en-US" dirty="0">
                <a:hlinkClick r:id="rId5"/>
              </a:rPr>
              <a:t>https://tb-medtech.com/</a:t>
            </a:r>
            <a:endParaRPr lang="en-US" dirty="0"/>
          </a:p>
          <a:p>
            <a:pPr algn="just"/>
            <a:r>
              <a:rPr lang="en-US" dirty="0">
                <a:solidFill>
                  <a:srgbClr val="D2B995"/>
                </a:solidFill>
              </a:rPr>
              <a:t>Tel: +90 530 4677134</a:t>
            </a:r>
          </a:p>
        </p:txBody>
      </p:sp>
      <p:sp>
        <p:nvSpPr>
          <p:cNvPr id="4" name="Rectangle: Rounded Corners 3">
            <a:extLst>
              <a:ext uri="{FF2B5EF4-FFF2-40B4-BE49-F238E27FC236}">
                <a16:creationId xmlns:a16="http://schemas.microsoft.com/office/drawing/2014/main" id="{7408A9C8-B6D9-151F-D5DA-7620D8557C08}"/>
              </a:ext>
            </a:extLst>
          </p:cNvPr>
          <p:cNvSpPr/>
          <p:nvPr/>
        </p:nvSpPr>
        <p:spPr>
          <a:xfrm>
            <a:off x="8033657" y="348334"/>
            <a:ext cx="3864429" cy="1741723"/>
          </a:xfrm>
          <a:prstGeom prst="roundRect">
            <a:avLst/>
          </a:prstGeom>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a:extLst>
              <a:ext uri="{FF2B5EF4-FFF2-40B4-BE49-F238E27FC236}">
                <a16:creationId xmlns:a16="http://schemas.microsoft.com/office/drawing/2014/main" id="{D1F366DB-3654-7C9A-2611-9F5A69DB0D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6106" y="587120"/>
            <a:ext cx="2965245" cy="13287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4EEE6845-DC6A-058E-61AE-4E0D0DF334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9310" y="2671766"/>
            <a:ext cx="2658836" cy="125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264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5248</TotalTime>
  <Words>8277</Words>
  <Application>Microsoft Office PowerPoint</Application>
  <PresentationFormat>Widescreen</PresentationFormat>
  <Paragraphs>773</Paragraphs>
  <Slides>96</Slides>
  <Notes>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96</vt:i4>
      </vt:variant>
    </vt:vector>
  </HeadingPairs>
  <TitlesOfParts>
    <vt:vector size="106" baseType="lpstr">
      <vt:lpstr>Arial</vt:lpstr>
      <vt:lpstr>Calibri</vt:lpstr>
      <vt:lpstr>Calibri Light</vt:lpstr>
      <vt:lpstr>canada-type-gibson</vt:lpstr>
      <vt:lpstr>MetaPro-Bold</vt:lpstr>
      <vt:lpstr>MetaSerifPro-Bold</vt:lpstr>
      <vt:lpstr>MetaSerifPro-Light</vt:lpstr>
      <vt:lpstr>Times New Roman</vt:lpstr>
      <vt:lpstr>Wingdings</vt:lpstr>
      <vt:lpstr>Office Theme</vt:lpstr>
      <vt:lpstr>PowerPoint Presentation</vt:lpstr>
      <vt:lpstr>ISO 13485 Intro</vt:lpstr>
      <vt:lpstr>ISO 13485 Outline</vt:lpstr>
      <vt:lpstr>ISO 13485 Clause 4 General Review, Procedures and Records</vt:lpstr>
      <vt:lpstr>ISO 13485 Clause 4 General Review, Procedures and Records</vt:lpstr>
      <vt:lpstr>4.2.1’e göre Kalite El Kitabı </vt:lpstr>
      <vt:lpstr>4.2.1’e göre Kalite Yönetim Sistemi Prosedürleri</vt:lpstr>
      <vt:lpstr>  4.2.4 Control of documents “Documents required by the quality management system shall be controlled.” </vt:lpstr>
      <vt:lpstr>4.2.5 Control of Records  “The organization shall document procedures to define the controls needed for the identification, storage, security and integrity, retrieval, retention time and disposition of records.”</vt:lpstr>
      <vt:lpstr>ISO 13485 Clause 5- Management Responsibility</vt:lpstr>
      <vt:lpstr>5.5.1 Responsibility and authority (Procedure)</vt:lpstr>
      <vt:lpstr>5.6 Management Review A procedure for management review</vt:lpstr>
      <vt:lpstr>5.6.2 Review input What is Evaluated by Management?</vt:lpstr>
      <vt:lpstr>5.6.3 Review Output  What is the outcome of the Mng. review?</vt:lpstr>
      <vt:lpstr>5.6.3 Review Output  What is the outcome of the Mng. review?</vt:lpstr>
      <vt:lpstr>ISO 13485 Clause 6 Resource Management</vt:lpstr>
      <vt:lpstr>6.2 Human Resources</vt:lpstr>
      <vt:lpstr>6.3 Infrastructure </vt:lpstr>
      <vt:lpstr> 6.4 Work Environment and Contamination Control 6.4.1 Work Environment </vt:lpstr>
      <vt:lpstr>6.4 Work Environment and Contamination Control 6.4.2 Contamination Control</vt:lpstr>
      <vt:lpstr>ISO 13485 Clause 7- Product Realization</vt:lpstr>
      <vt:lpstr>7.2.3 Communicating with external parties</vt:lpstr>
      <vt:lpstr>7.3 Design and development  7.3.1 General “The organization shall document procedures for design and development.”</vt:lpstr>
      <vt:lpstr>7.3.1 Design and Development Process</vt:lpstr>
      <vt:lpstr>7.3.2 Design and development planning</vt:lpstr>
      <vt:lpstr>7.3.2 Design and Development Planning</vt:lpstr>
      <vt:lpstr>7.3.3 Design and development inputs (Record for Design and Development Procedure)</vt:lpstr>
      <vt:lpstr>7.3.4 Design and development outputs (Record for Design and Development Procedure)</vt:lpstr>
      <vt:lpstr>7.3.5 Design and development review (Report/Record)</vt:lpstr>
      <vt:lpstr>7.3.6 Design and development verification (Plan and Report)</vt:lpstr>
      <vt:lpstr>7.3.7 Design and development validation (Plan and Report)-EN</vt:lpstr>
      <vt:lpstr>7.3.7 Design and development validation (Plan and Report)</vt:lpstr>
      <vt:lpstr>7.3.8 Design and development transfer (Plan/Report-Form-Record)</vt:lpstr>
      <vt:lpstr>7.3.9 Control of design and development changes (Procedure + Form/Records)</vt:lpstr>
      <vt:lpstr>7.3.9 Control of design and development changes (Procedure)</vt:lpstr>
      <vt:lpstr>7.3.10 Design and development files (DOSSIER/FILE)</vt:lpstr>
      <vt:lpstr>7.3.10 Design and development files (DOSSIER/FILE)</vt:lpstr>
      <vt:lpstr>7.3.10 Design and development files (DOSSIER/FILE)</vt:lpstr>
      <vt:lpstr>7.3.10 Design and development files (DOSSIER/FILE)</vt:lpstr>
      <vt:lpstr>7.4 Purchasing (Procedure)</vt:lpstr>
      <vt:lpstr>7.4 Purchasing (Procedure)</vt:lpstr>
      <vt:lpstr>7.4 Purchasing (Procedure)</vt:lpstr>
      <vt:lpstr>7.4 Purchasing (Procedure)</vt:lpstr>
      <vt:lpstr>7.4 Purchasing (Procedure)</vt:lpstr>
      <vt:lpstr>7.4 Purchasing (Procedure)</vt:lpstr>
      <vt:lpstr>7.4 Purchasing (Procedure)</vt:lpstr>
      <vt:lpstr>7.4 Purchasing (Procedure)</vt:lpstr>
      <vt:lpstr>7.4 Purchasing (Procedure)</vt:lpstr>
      <vt:lpstr>Schematic View of Purchasing Procedure</vt:lpstr>
      <vt:lpstr>PowerPoint Presentation</vt:lpstr>
      <vt:lpstr>7.5 Production and service provision 7.5.1 Control of production and service provision (Procedure)</vt:lpstr>
      <vt:lpstr>7.5 Production and service provision 7.5.1 Control of production and service provision (Procedure)</vt:lpstr>
      <vt:lpstr>7.5.2 Cleanliness of product (Procedure)</vt:lpstr>
      <vt:lpstr>7.5.3 Installation activities (Procedure)</vt:lpstr>
      <vt:lpstr>7.5.3 Installation activities (Procedure)</vt:lpstr>
      <vt:lpstr>7.5.4 Servicing activities (Procedure)</vt:lpstr>
      <vt:lpstr>7.5.5 Particular requirements for sterile medical devices ( Records)</vt:lpstr>
      <vt:lpstr>7.5.6 Validation of processes for production and service provision (Procedure)</vt:lpstr>
      <vt:lpstr>7.5.6 Validation of processes for production and service provision (Procedure)</vt:lpstr>
      <vt:lpstr>7.5.6 Validation of processes for production and service provision (Plan/Report)</vt:lpstr>
      <vt:lpstr>7.5.6 Validation of processes for production and service provision (Plan/Report)</vt:lpstr>
      <vt:lpstr>7.5.7 Particular requirements for validation of processes for sterilization and sterile barrier systems (Procedure)</vt:lpstr>
      <vt:lpstr>7.5.8 Identification (Procedure)</vt:lpstr>
      <vt:lpstr>7.5.9 Traceability (Procedure) 7.5.9.2 Particular requirements for implantable medical devices</vt:lpstr>
      <vt:lpstr>7.5.10 Customer property (Records)</vt:lpstr>
      <vt:lpstr>7.5.11 Preservation of product (Procedure)</vt:lpstr>
      <vt:lpstr>7.6 Control of monitoring and measuring equipment (Procedure)</vt:lpstr>
      <vt:lpstr>7.6.1 Feedback from customers (Procedure)</vt:lpstr>
      <vt:lpstr>7.6.1 Feedback from customers (Procedure)</vt:lpstr>
      <vt:lpstr>ISO 13485 Clause 8 Measurement, analysis and improvement </vt:lpstr>
      <vt:lpstr>8.2.4 Internal audit (Procedure)</vt:lpstr>
      <vt:lpstr>8.2.6 Monitoring and measurement of product (Procedure)</vt:lpstr>
      <vt:lpstr>8.3 Control of nonconforming product (Procedure)</vt:lpstr>
      <vt:lpstr>8.3 Control of nonconforming product (Procedure)</vt:lpstr>
      <vt:lpstr>8.3.2 Actions in response to nonconforming product detected before delivery (Record)</vt:lpstr>
      <vt:lpstr>8.3.3 Actions in response to nonconforming product detected after delivery (Procedure)</vt:lpstr>
      <vt:lpstr>8.3.3 Actions in response to nonconforming product detected after delivery (Procedure)</vt:lpstr>
      <vt:lpstr>8.3.4 Rework (Procedure)</vt:lpstr>
      <vt:lpstr>8.4 Analysis of data (Procedure)</vt:lpstr>
      <vt:lpstr>8.4 Analysis of data (Procedure)</vt:lpstr>
      <vt:lpstr>8.4 Analysis of data (Procedure)</vt:lpstr>
      <vt:lpstr>8.5 Improvement (CAPA procedure)</vt:lpstr>
      <vt:lpstr>8.5.2 Corrective action (Procedure)</vt:lpstr>
      <vt:lpstr>8.5.2 Corrective action (Procedure)</vt:lpstr>
      <vt:lpstr>8.5.3 Preventive action (Procedure)</vt:lpstr>
      <vt:lpstr>8.5.3 Preventive action (Procedure)</vt:lpstr>
      <vt:lpstr>8.5.3 Preventive action (Procedure)</vt:lpstr>
      <vt:lpstr>8.5.3 Preventive action (Procedure)</vt:lpstr>
      <vt:lpstr>Implementation of ISO 13485 with Mandatory Documents</vt:lpstr>
      <vt:lpstr>Implementation of ISO 13485 with Mandatory Documents</vt:lpstr>
      <vt:lpstr>Implementation of ISO 13485 with Mandatory Documents</vt:lpstr>
      <vt:lpstr>Implementation of ISO 13485 with Mandatory Documents</vt:lpstr>
      <vt:lpstr>Implementation of ISO 13485 with Mandatory Documents</vt:lpstr>
      <vt:lpstr>ISO 13485 Outro</vt:lpstr>
      <vt:lpstr>Generic Plan Format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Ayça Batmaz</dc:creator>
  <cp:lastModifiedBy>Ayça Batmaz</cp:lastModifiedBy>
  <cp:revision>20</cp:revision>
  <dcterms:created xsi:type="dcterms:W3CDTF">2022-12-02T08:31:05Z</dcterms:created>
  <dcterms:modified xsi:type="dcterms:W3CDTF">2022-12-15T11:03:15Z</dcterms:modified>
</cp:coreProperties>
</file>